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  <p:sldMasterId id="2147484038" r:id="rId2"/>
  </p:sldMasterIdLst>
  <p:notesMasterIdLst>
    <p:notesMasterId r:id="rId15"/>
  </p:notesMasterIdLst>
  <p:sldIdLst>
    <p:sldId id="256" r:id="rId3"/>
    <p:sldId id="258" r:id="rId4"/>
    <p:sldId id="266" r:id="rId5"/>
    <p:sldId id="259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1"/>
    <p:restoredTop sz="94807"/>
  </p:normalViewPr>
  <p:slideViewPr>
    <p:cSldViewPr snapToGrid="0" snapToObjects="1">
      <p:cViewPr varScale="1">
        <p:scale>
          <a:sx n="256" d="100"/>
          <a:sy n="256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5612DD-177B-40A1-A0D6-C8C251A0976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42C330-0B8A-4808-B6AA-357A706CA3EF}">
      <dgm:prSet/>
      <dgm:spPr/>
      <dgm:t>
        <a:bodyPr/>
        <a:lstStyle/>
        <a:p>
          <a:r>
            <a:rPr lang="en-US" dirty="0"/>
            <a:t>Sentiment analysis can be defined as a process that automates mining of attitudes, opinions, views and emotions from text, speech, tweets and database sources through Natural Language Processing (NLP). </a:t>
          </a:r>
        </a:p>
      </dgm:t>
    </dgm:pt>
    <dgm:pt modelId="{C5EA16CB-55F9-4C08-B5CC-7F80DEDDC31F}" type="parTrans" cxnId="{9F2391DB-40FA-472F-B392-E8CD9BCCE870}">
      <dgm:prSet/>
      <dgm:spPr/>
      <dgm:t>
        <a:bodyPr/>
        <a:lstStyle/>
        <a:p>
          <a:endParaRPr lang="en-US"/>
        </a:p>
      </dgm:t>
    </dgm:pt>
    <dgm:pt modelId="{396AE4ED-B522-46BF-A1DE-DF04A3583B3A}" type="sibTrans" cxnId="{9F2391DB-40FA-472F-B392-E8CD9BCCE870}">
      <dgm:prSet/>
      <dgm:spPr/>
      <dgm:t>
        <a:bodyPr/>
        <a:lstStyle/>
        <a:p>
          <a:endParaRPr lang="en-US"/>
        </a:p>
      </dgm:t>
    </dgm:pt>
    <dgm:pt modelId="{1BA34B1F-968C-48FC-9044-3AF872670B12}">
      <dgm:prSet/>
      <dgm:spPr/>
      <dgm:t>
        <a:bodyPr/>
        <a:lstStyle/>
        <a:p>
          <a:r>
            <a:rPr lang="en-US" dirty="0"/>
            <a:t>Sentiment analysis involves classifying opinions in text into categories like "positive" or "negative”. It's also referred as subjectivity analysis, opinion mining, and appraisal extraction. </a:t>
          </a:r>
        </a:p>
      </dgm:t>
    </dgm:pt>
    <dgm:pt modelId="{F18B7472-336B-4969-878C-1ED2A7D28EFA}" type="parTrans" cxnId="{E14FCEF9-79A1-45E0-A19C-1525BFB4F76D}">
      <dgm:prSet/>
      <dgm:spPr/>
      <dgm:t>
        <a:bodyPr/>
        <a:lstStyle/>
        <a:p>
          <a:endParaRPr lang="en-US"/>
        </a:p>
      </dgm:t>
    </dgm:pt>
    <dgm:pt modelId="{F19BFA9F-8E8A-44F3-8E66-37F50208FB8B}" type="sibTrans" cxnId="{E14FCEF9-79A1-45E0-A19C-1525BFB4F76D}">
      <dgm:prSet/>
      <dgm:spPr/>
      <dgm:t>
        <a:bodyPr/>
        <a:lstStyle/>
        <a:p>
          <a:endParaRPr lang="en-US"/>
        </a:p>
      </dgm:t>
    </dgm:pt>
    <dgm:pt modelId="{A13DFDCC-1675-4B31-B399-CF3E3062213B}">
      <dgm:prSet/>
      <dgm:spPr/>
      <dgm:t>
        <a:bodyPr/>
        <a:lstStyle/>
        <a:p>
          <a:r>
            <a:rPr lang="en-US" dirty="0"/>
            <a:t>The main goal of this analysis is to discover the underlying sentiment from a user’s tweet. </a:t>
          </a:r>
        </a:p>
      </dgm:t>
    </dgm:pt>
    <dgm:pt modelId="{857F1CCD-29CF-4852-A2A1-41C59E22E7F9}" type="parTrans" cxnId="{A7570346-DADC-4234-8921-EBDCBFA3C81B}">
      <dgm:prSet/>
      <dgm:spPr/>
      <dgm:t>
        <a:bodyPr/>
        <a:lstStyle/>
        <a:p>
          <a:endParaRPr lang="en-US"/>
        </a:p>
      </dgm:t>
    </dgm:pt>
    <dgm:pt modelId="{EA6AA40A-1BBA-4539-9ABC-EEFE5371E1C1}" type="sibTrans" cxnId="{A7570346-DADC-4234-8921-EBDCBFA3C81B}">
      <dgm:prSet/>
      <dgm:spPr/>
      <dgm:t>
        <a:bodyPr/>
        <a:lstStyle/>
        <a:p>
          <a:endParaRPr lang="en-US"/>
        </a:p>
      </dgm:t>
    </dgm:pt>
    <dgm:pt modelId="{A6F5FBED-08E9-46B4-B738-D6609695FCF8}">
      <dgm:prSet/>
      <dgm:spPr/>
      <dgm:t>
        <a:bodyPr/>
        <a:lstStyle/>
        <a:p>
          <a:r>
            <a:rPr lang="en-US"/>
            <a:t>The opinions that are mined will be classified into two categories</a:t>
          </a:r>
          <a:br>
            <a:rPr lang="en-US"/>
          </a:br>
          <a:r>
            <a:rPr lang="en-US"/>
            <a:t>positive and negative.</a:t>
          </a:r>
        </a:p>
      </dgm:t>
    </dgm:pt>
    <dgm:pt modelId="{76039041-979F-40FA-B633-E6A022FBFCF3}" type="parTrans" cxnId="{9D781ACE-3C4C-4F81-BC77-8DF291401FB5}">
      <dgm:prSet/>
      <dgm:spPr/>
      <dgm:t>
        <a:bodyPr/>
        <a:lstStyle/>
        <a:p>
          <a:endParaRPr lang="en-US"/>
        </a:p>
      </dgm:t>
    </dgm:pt>
    <dgm:pt modelId="{CE0F3AF4-2D82-479B-88F1-0261B88B4B83}" type="sibTrans" cxnId="{9D781ACE-3C4C-4F81-BC77-8DF291401FB5}">
      <dgm:prSet/>
      <dgm:spPr/>
      <dgm:t>
        <a:bodyPr/>
        <a:lstStyle/>
        <a:p>
          <a:endParaRPr lang="en-US"/>
        </a:p>
      </dgm:t>
    </dgm:pt>
    <dgm:pt modelId="{00739118-EA56-4274-98EF-0CFEA51EE1BB}">
      <dgm:prSet/>
      <dgm:spPr/>
      <dgm:t>
        <a:bodyPr/>
        <a:lstStyle/>
        <a:p>
          <a:r>
            <a:rPr lang="en-US"/>
            <a:t>An analysis will then be performed on the classified data to see what percentage of the population sample fall into each category. </a:t>
          </a:r>
        </a:p>
      </dgm:t>
    </dgm:pt>
    <dgm:pt modelId="{AF4B44B1-4296-4F8D-B040-6BD6BD6233C4}" type="parTrans" cxnId="{978DA8E2-7F0F-45AF-85E7-787FB3800A55}">
      <dgm:prSet/>
      <dgm:spPr/>
      <dgm:t>
        <a:bodyPr/>
        <a:lstStyle/>
        <a:p>
          <a:endParaRPr lang="en-US"/>
        </a:p>
      </dgm:t>
    </dgm:pt>
    <dgm:pt modelId="{9B5A16D0-147D-4147-82F3-F11ADE5753A2}" type="sibTrans" cxnId="{978DA8E2-7F0F-45AF-85E7-787FB3800A55}">
      <dgm:prSet/>
      <dgm:spPr/>
      <dgm:t>
        <a:bodyPr/>
        <a:lstStyle/>
        <a:p>
          <a:endParaRPr lang="en-US"/>
        </a:p>
      </dgm:t>
    </dgm:pt>
    <dgm:pt modelId="{6533F379-42D9-3F45-8060-767FBA95BCBF}" type="pres">
      <dgm:prSet presAssocID="{905612DD-177B-40A1-A0D6-C8C251A09760}" presName="linear" presStyleCnt="0">
        <dgm:presLayoutVars>
          <dgm:animLvl val="lvl"/>
          <dgm:resizeHandles val="exact"/>
        </dgm:presLayoutVars>
      </dgm:prSet>
      <dgm:spPr/>
    </dgm:pt>
    <dgm:pt modelId="{FE9B9D16-C333-304E-9D05-36A0A4A50100}" type="pres">
      <dgm:prSet presAssocID="{3042C330-0B8A-4808-B6AA-357A706CA3E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72D390-5913-D744-8247-AFA806BF92DB}" type="pres">
      <dgm:prSet presAssocID="{396AE4ED-B522-46BF-A1DE-DF04A3583B3A}" presName="spacer" presStyleCnt="0"/>
      <dgm:spPr/>
    </dgm:pt>
    <dgm:pt modelId="{C06EB252-8D9B-5040-AB16-2961FC850FC6}" type="pres">
      <dgm:prSet presAssocID="{1BA34B1F-968C-48FC-9044-3AF872670B1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9D330EB-2706-0C41-A056-9BE30AF84C28}" type="pres">
      <dgm:prSet presAssocID="{F19BFA9F-8E8A-44F3-8E66-37F50208FB8B}" presName="spacer" presStyleCnt="0"/>
      <dgm:spPr/>
    </dgm:pt>
    <dgm:pt modelId="{6DB739F3-C8BC-4D4F-8789-B16D3EB974B6}" type="pres">
      <dgm:prSet presAssocID="{A13DFDCC-1675-4B31-B399-CF3E3062213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2D3E840-98FE-9645-AE11-B643FAD4B490}" type="pres">
      <dgm:prSet presAssocID="{EA6AA40A-1BBA-4539-9ABC-EEFE5371E1C1}" presName="spacer" presStyleCnt="0"/>
      <dgm:spPr/>
    </dgm:pt>
    <dgm:pt modelId="{2EC41282-455E-AC42-B7E2-C1F941BC3978}" type="pres">
      <dgm:prSet presAssocID="{A6F5FBED-08E9-46B4-B738-D6609695FCF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0E2C5DA-CD25-5F44-B4A1-D9F5AC9CEABA}" type="pres">
      <dgm:prSet presAssocID="{CE0F3AF4-2D82-479B-88F1-0261B88B4B83}" presName="spacer" presStyleCnt="0"/>
      <dgm:spPr/>
    </dgm:pt>
    <dgm:pt modelId="{CEA70E62-0A61-9149-A2C6-BE6D5A23D2DB}" type="pres">
      <dgm:prSet presAssocID="{00739118-EA56-4274-98EF-0CFEA51EE1B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B6B581A-AC5A-3F43-AA03-A562FA17EDE3}" type="presOf" srcId="{A6F5FBED-08E9-46B4-B738-D6609695FCF8}" destId="{2EC41282-455E-AC42-B7E2-C1F941BC3978}" srcOrd="0" destOrd="0" presId="urn:microsoft.com/office/officeart/2005/8/layout/vList2"/>
    <dgm:cxn modelId="{F0B4BE1B-21C6-5143-9557-8A7D642DC6D1}" type="presOf" srcId="{905612DD-177B-40A1-A0D6-C8C251A09760}" destId="{6533F379-42D9-3F45-8060-767FBA95BCBF}" srcOrd="0" destOrd="0" presId="urn:microsoft.com/office/officeart/2005/8/layout/vList2"/>
    <dgm:cxn modelId="{B933791C-3FDE-1B49-B3F3-5C9532A4BF08}" type="presOf" srcId="{3042C330-0B8A-4808-B6AA-357A706CA3EF}" destId="{FE9B9D16-C333-304E-9D05-36A0A4A50100}" srcOrd="0" destOrd="0" presId="urn:microsoft.com/office/officeart/2005/8/layout/vList2"/>
    <dgm:cxn modelId="{A7570346-DADC-4234-8921-EBDCBFA3C81B}" srcId="{905612DD-177B-40A1-A0D6-C8C251A09760}" destId="{A13DFDCC-1675-4B31-B399-CF3E3062213B}" srcOrd="2" destOrd="0" parTransId="{857F1CCD-29CF-4852-A2A1-41C59E22E7F9}" sibTransId="{EA6AA40A-1BBA-4539-9ABC-EEFE5371E1C1}"/>
    <dgm:cxn modelId="{3891BE7E-46D7-C840-8FFF-9C0EEFBF5600}" type="presOf" srcId="{1BA34B1F-968C-48FC-9044-3AF872670B12}" destId="{C06EB252-8D9B-5040-AB16-2961FC850FC6}" srcOrd="0" destOrd="0" presId="urn:microsoft.com/office/officeart/2005/8/layout/vList2"/>
    <dgm:cxn modelId="{9D781ACE-3C4C-4F81-BC77-8DF291401FB5}" srcId="{905612DD-177B-40A1-A0D6-C8C251A09760}" destId="{A6F5FBED-08E9-46B4-B738-D6609695FCF8}" srcOrd="3" destOrd="0" parTransId="{76039041-979F-40FA-B633-E6A022FBFCF3}" sibTransId="{CE0F3AF4-2D82-479B-88F1-0261B88B4B83}"/>
    <dgm:cxn modelId="{6C518CDA-9C72-C348-BA6A-37662EF80C1E}" type="presOf" srcId="{00739118-EA56-4274-98EF-0CFEA51EE1BB}" destId="{CEA70E62-0A61-9149-A2C6-BE6D5A23D2DB}" srcOrd="0" destOrd="0" presId="urn:microsoft.com/office/officeart/2005/8/layout/vList2"/>
    <dgm:cxn modelId="{9F2391DB-40FA-472F-B392-E8CD9BCCE870}" srcId="{905612DD-177B-40A1-A0D6-C8C251A09760}" destId="{3042C330-0B8A-4808-B6AA-357A706CA3EF}" srcOrd="0" destOrd="0" parTransId="{C5EA16CB-55F9-4C08-B5CC-7F80DEDDC31F}" sibTransId="{396AE4ED-B522-46BF-A1DE-DF04A3583B3A}"/>
    <dgm:cxn modelId="{978DA8E2-7F0F-45AF-85E7-787FB3800A55}" srcId="{905612DD-177B-40A1-A0D6-C8C251A09760}" destId="{00739118-EA56-4274-98EF-0CFEA51EE1BB}" srcOrd="4" destOrd="0" parTransId="{AF4B44B1-4296-4F8D-B040-6BD6BD6233C4}" sibTransId="{9B5A16D0-147D-4147-82F3-F11ADE5753A2}"/>
    <dgm:cxn modelId="{6CD0E5F2-E3D5-3F47-B5FF-137EE9B5B1F4}" type="presOf" srcId="{A13DFDCC-1675-4B31-B399-CF3E3062213B}" destId="{6DB739F3-C8BC-4D4F-8789-B16D3EB974B6}" srcOrd="0" destOrd="0" presId="urn:microsoft.com/office/officeart/2005/8/layout/vList2"/>
    <dgm:cxn modelId="{E14FCEF9-79A1-45E0-A19C-1525BFB4F76D}" srcId="{905612DD-177B-40A1-A0D6-C8C251A09760}" destId="{1BA34B1F-968C-48FC-9044-3AF872670B12}" srcOrd="1" destOrd="0" parTransId="{F18B7472-336B-4969-878C-1ED2A7D28EFA}" sibTransId="{F19BFA9F-8E8A-44F3-8E66-37F50208FB8B}"/>
    <dgm:cxn modelId="{2AAD896B-1AA9-364A-93A1-C3EE396021A9}" type="presParOf" srcId="{6533F379-42D9-3F45-8060-767FBA95BCBF}" destId="{FE9B9D16-C333-304E-9D05-36A0A4A50100}" srcOrd="0" destOrd="0" presId="urn:microsoft.com/office/officeart/2005/8/layout/vList2"/>
    <dgm:cxn modelId="{247E5E45-9ECC-EE4A-B3C1-1CD8B10CFE8C}" type="presParOf" srcId="{6533F379-42D9-3F45-8060-767FBA95BCBF}" destId="{5E72D390-5913-D744-8247-AFA806BF92DB}" srcOrd="1" destOrd="0" presId="urn:microsoft.com/office/officeart/2005/8/layout/vList2"/>
    <dgm:cxn modelId="{2917581C-9CF3-5D4A-AD41-BD3193AC5489}" type="presParOf" srcId="{6533F379-42D9-3F45-8060-767FBA95BCBF}" destId="{C06EB252-8D9B-5040-AB16-2961FC850FC6}" srcOrd="2" destOrd="0" presId="urn:microsoft.com/office/officeart/2005/8/layout/vList2"/>
    <dgm:cxn modelId="{D533F4BF-C219-2F4F-A4E5-E17800B0C5A3}" type="presParOf" srcId="{6533F379-42D9-3F45-8060-767FBA95BCBF}" destId="{D9D330EB-2706-0C41-A056-9BE30AF84C28}" srcOrd="3" destOrd="0" presId="urn:microsoft.com/office/officeart/2005/8/layout/vList2"/>
    <dgm:cxn modelId="{93D47F0C-97CA-C648-B06B-912C905E9248}" type="presParOf" srcId="{6533F379-42D9-3F45-8060-767FBA95BCBF}" destId="{6DB739F3-C8BC-4D4F-8789-B16D3EB974B6}" srcOrd="4" destOrd="0" presId="urn:microsoft.com/office/officeart/2005/8/layout/vList2"/>
    <dgm:cxn modelId="{AF6F3954-C8C4-3C4B-BC02-0D5F79360549}" type="presParOf" srcId="{6533F379-42D9-3F45-8060-767FBA95BCBF}" destId="{82D3E840-98FE-9645-AE11-B643FAD4B490}" srcOrd="5" destOrd="0" presId="urn:microsoft.com/office/officeart/2005/8/layout/vList2"/>
    <dgm:cxn modelId="{AB13A8EB-DF99-A54E-9D9D-1FD2570FDFCA}" type="presParOf" srcId="{6533F379-42D9-3F45-8060-767FBA95BCBF}" destId="{2EC41282-455E-AC42-B7E2-C1F941BC3978}" srcOrd="6" destOrd="0" presId="urn:microsoft.com/office/officeart/2005/8/layout/vList2"/>
    <dgm:cxn modelId="{A0547F5F-5D1A-1E43-B7CC-C89754060FA5}" type="presParOf" srcId="{6533F379-42D9-3F45-8060-767FBA95BCBF}" destId="{30E2C5DA-CD25-5F44-B4A1-D9F5AC9CEABA}" srcOrd="7" destOrd="0" presId="urn:microsoft.com/office/officeart/2005/8/layout/vList2"/>
    <dgm:cxn modelId="{8D4FDE01-2FE2-964D-BAFF-835FA5C96C0D}" type="presParOf" srcId="{6533F379-42D9-3F45-8060-767FBA95BCBF}" destId="{CEA70E62-0A61-9149-A2C6-BE6D5A23D2D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B566B1-3C7F-4A69-9B77-A7FC24BFA72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DBABA-647C-4C3F-8B3F-63F1675416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 good use case is to identify a customer’s perception for a product, this is an extremely valuable data to some companies. </a:t>
          </a:r>
        </a:p>
      </dgm:t>
    </dgm:pt>
    <dgm:pt modelId="{100B963A-4207-4B75-940F-DC7184FE831A}" type="parTrans" cxnId="{8AE8EE21-5F2A-4C29-9337-2E95360FF31F}">
      <dgm:prSet/>
      <dgm:spPr/>
      <dgm:t>
        <a:bodyPr/>
        <a:lstStyle/>
        <a:p>
          <a:endParaRPr lang="en-US" sz="2400"/>
        </a:p>
      </dgm:t>
    </dgm:pt>
    <dgm:pt modelId="{47828E34-B1AD-4A01-9F76-AF69B4DF0117}" type="sibTrans" cxnId="{8AE8EE21-5F2A-4C29-9337-2E95360FF31F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F7F3D0DA-E9BB-4BA9-807F-EC1E750FF1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A company can identify issues with their products, spot trends before their competitors and create improved communications with their target audience.</a:t>
          </a:r>
        </a:p>
      </dgm:t>
    </dgm:pt>
    <dgm:pt modelId="{4E3D9667-C8D4-4348-BE92-F7F06596E013}" type="parTrans" cxnId="{2166699F-1EF0-4BC4-A528-2B89B1355F3E}">
      <dgm:prSet/>
      <dgm:spPr/>
      <dgm:t>
        <a:bodyPr/>
        <a:lstStyle/>
        <a:p>
          <a:endParaRPr lang="en-US" sz="2400"/>
        </a:p>
      </dgm:t>
    </dgm:pt>
    <dgm:pt modelId="{206C848F-8BFC-4B80-8A29-61EA24D83717}" type="sibTrans" cxnId="{2166699F-1EF0-4BC4-A528-2B89B1355F3E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4C6236F5-E443-47BE-8AA6-CB0F0FF2C0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Gain valuable insight into how effective their marketing campaigns were. </a:t>
          </a:r>
        </a:p>
      </dgm:t>
    </dgm:pt>
    <dgm:pt modelId="{8B34D66C-A06D-4691-A9B4-B6D13AB7A97A}" type="parTrans" cxnId="{BB8A3A6B-0202-4C79-AB45-C9F443099EBE}">
      <dgm:prSet/>
      <dgm:spPr/>
      <dgm:t>
        <a:bodyPr/>
        <a:lstStyle/>
        <a:p>
          <a:endParaRPr lang="en-US" sz="2400"/>
        </a:p>
      </dgm:t>
    </dgm:pt>
    <dgm:pt modelId="{3B093367-B933-4E8C-80BD-2BF73C99B1D1}" type="sibTrans" cxnId="{BB8A3A6B-0202-4C79-AB45-C9F443099EBE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E4A2227F-B936-4E60-82DE-CA4BD0BDC1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Through this knowledge companies gain valuable feedback which allows them to further develop the next generation of their product. </a:t>
          </a:r>
        </a:p>
      </dgm:t>
    </dgm:pt>
    <dgm:pt modelId="{6F893E7C-D8AA-4F0D-917C-BD949A5B60A8}" type="parTrans" cxnId="{21D451D1-9C67-4FAA-902D-F4854D8E8AAD}">
      <dgm:prSet/>
      <dgm:spPr/>
      <dgm:t>
        <a:bodyPr/>
        <a:lstStyle/>
        <a:p>
          <a:endParaRPr lang="en-US" sz="2400"/>
        </a:p>
      </dgm:t>
    </dgm:pt>
    <dgm:pt modelId="{70E66281-C2E7-4B5F-8531-C7006F562043}" type="sibTrans" cxnId="{21D451D1-9C67-4FAA-902D-F4854D8E8AAD}">
      <dgm:prSet/>
      <dgm:spPr/>
      <dgm:t>
        <a:bodyPr/>
        <a:lstStyle/>
        <a:p>
          <a:endParaRPr lang="en-US" sz="2400"/>
        </a:p>
      </dgm:t>
    </dgm:pt>
    <dgm:pt modelId="{DD904E9C-D1C9-47BC-9120-254652F5192D}" type="pres">
      <dgm:prSet presAssocID="{A7B566B1-3C7F-4A69-9B77-A7FC24BFA72C}" presName="root" presStyleCnt="0">
        <dgm:presLayoutVars>
          <dgm:dir/>
          <dgm:resizeHandles val="exact"/>
        </dgm:presLayoutVars>
      </dgm:prSet>
      <dgm:spPr/>
    </dgm:pt>
    <dgm:pt modelId="{C9253A40-141B-48F3-B1E0-164C350410C9}" type="pres">
      <dgm:prSet presAssocID="{A7B566B1-3C7F-4A69-9B77-A7FC24BFA72C}" presName="container" presStyleCnt="0">
        <dgm:presLayoutVars>
          <dgm:dir/>
          <dgm:resizeHandles val="exact"/>
        </dgm:presLayoutVars>
      </dgm:prSet>
      <dgm:spPr/>
    </dgm:pt>
    <dgm:pt modelId="{310F8C25-A586-408F-942F-9A02CA776959}" type="pres">
      <dgm:prSet presAssocID="{00FDBABA-647C-4C3F-8B3F-63F167541624}" presName="compNode" presStyleCnt="0"/>
      <dgm:spPr/>
    </dgm:pt>
    <dgm:pt modelId="{B92C1EE5-DBAA-46F8-838E-841C6DF7BC5E}" type="pres">
      <dgm:prSet presAssocID="{00FDBABA-647C-4C3F-8B3F-63F167541624}" presName="iconBgRect" presStyleLbl="bgShp" presStyleIdx="0" presStyleCnt="4"/>
      <dgm:spPr/>
    </dgm:pt>
    <dgm:pt modelId="{3EAC2951-F959-490F-9628-87D5D806A10D}" type="pres">
      <dgm:prSet presAssocID="{00FDBABA-647C-4C3F-8B3F-63F1675416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DE2BFAB1-D261-4741-A69F-4DD8E5827DC1}" type="pres">
      <dgm:prSet presAssocID="{00FDBABA-647C-4C3F-8B3F-63F167541624}" presName="spaceRect" presStyleCnt="0"/>
      <dgm:spPr/>
    </dgm:pt>
    <dgm:pt modelId="{FF8699E6-DEA1-4C94-9A9D-29A98492110E}" type="pres">
      <dgm:prSet presAssocID="{00FDBABA-647C-4C3F-8B3F-63F167541624}" presName="textRect" presStyleLbl="revTx" presStyleIdx="0" presStyleCnt="4">
        <dgm:presLayoutVars>
          <dgm:chMax val="1"/>
          <dgm:chPref val="1"/>
        </dgm:presLayoutVars>
      </dgm:prSet>
      <dgm:spPr/>
    </dgm:pt>
    <dgm:pt modelId="{B4585686-2AEA-4A7B-BFC8-A5B547A8C529}" type="pres">
      <dgm:prSet presAssocID="{47828E34-B1AD-4A01-9F76-AF69B4DF0117}" presName="sibTrans" presStyleLbl="sibTrans2D1" presStyleIdx="0" presStyleCnt="0"/>
      <dgm:spPr/>
    </dgm:pt>
    <dgm:pt modelId="{C6176E95-C2B9-4C8D-B96B-0E8B17DDC7A7}" type="pres">
      <dgm:prSet presAssocID="{F7F3D0DA-E9BB-4BA9-807F-EC1E750FF13A}" presName="compNode" presStyleCnt="0"/>
      <dgm:spPr/>
    </dgm:pt>
    <dgm:pt modelId="{CA5A58DC-6C64-4860-AA64-E38A203EC80A}" type="pres">
      <dgm:prSet presAssocID="{F7F3D0DA-E9BB-4BA9-807F-EC1E750FF13A}" presName="iconBgRect" presStyleLbl="bgShp" presStyleIdx="1" presStyleCnt="4"/>
      <dgm:spPr/>
    </dgm:pt>
    <dgm:pt modelId="{51F02B50-3BCC-4FC1-87AD-3C7EB6F78B26}" type="pres">
      <dgm:prSet presAssocID="{F7F3D0DA-E9BB-4BA9-807F-EC1E750FF1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04C4AA8-8DF5-4981-B681-EC00700EB996}" type="pres">
      <dgm:prSet presAssocID="{F7F3D0DA-E9BB-4BA9-807F-EC1E750FF13A}" presName="spaceRect" presStyleCnt="0"/>
      <dgm:spPr/>
    </dgm:pt>
    <dgm:pt modelId="{70157BD0-F59E-4740-AE45-7C5CF74D43FE}" type="pres">
      <dgm:prSet presAssocID="{F7F3D0DA-E9BB-4BA9-807F-EC1E750FF13A}" presName="textRect" presStyleLbl="revTx" presStyleIdx="1" presStyleCnt="4">
        <dgm:presLayoutVars>
          <dgm:chMax val="1"/>
          <dgm:chPref val="1"/>
        </dgm:presLayoutVars>
      </dgm:prSet>
      <dgm:spPr/>
    </dgm:pt>
    <dgm:pt modelId="{5DEF7F4A-8353-4619-B2FD-B1A46284836A}" type="pres">
      <dgm:prSet presAssocID="{206C848F-8BFC-4B80-8A29-61EA24D83717}" presName="sibTrans" presStyleLbl="sibTrans2D1" presStyleIdx="0" presStyleCnt="0"/>
      <dgm:spPr/>
    </dgm:pt>
    <dgm:pt modelId="{1A09150C-DC08-4041-8EB7-BF0F79AC3C74}" type="pres">
      <dgm:prSet presAssocID="{4C6236F5-E443-47BE-8AA6-CB0F0FF2C04C}" presName="compNode" presStyleCnt="0"/>
      <dgm:spPr/>
    </dgm:pt>
    <dgm:pt modelId="{8F3F2400-0352-44D2-853F-0988196E1EFD}" type="pres">
      <dgm:prSet presAssocID="{4C6236F5-E443-47BE-8AA6-CB0F0FF2C04C}" presName="iconBgRect" presStyleLbl="bgShp" presStyleIdx="2" presStyleCnt="4"/>
      <dgm:spPr/>
    </dgm:pt>
    <dgm:pt modelId="{3AE7636C-E86A-4524-A5FF-56354EE8915C}" type="pres">
      <dgm:prSet presAssocID="{4C6236F5-E443-47BE-8AA6-CB0F0FF2C0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2BBF7BB-A2E0-4D2B-9164-2F260A0EE742}" type="pres">
      <dgm:prSet presAssocID="{4C6236F5-E443-47BE-8AA6-CB0F0FF2C04C}" presName="spaceRect" presStyleCnt="0"/>
      <dgm:spPr/>
    </dgm:pt>
    <dgm:pt modelId="{827C15CC-94A6-4C52-9440-C8DF76939377}" type="pres">
      <dgm:prSet presAssocID="{4C6236F5-E443-47BE-8AA6-CB0F0FF2C04C}" presName="textRect" presStyleLbl="revTx" presStyleIdx="2" presStyleCnt="4">
        <dgm:presLayoutVars>
          <dgm:chMax val="1"/>
          <dgm:chPref val="1"/>
        </dgm:presLayoutVars>
      </dgm:prSet>
      <dgm:spPr/>
    </dgm:pt>
    <dgm:pt modelId="{078846F3-34E6-491C-9F74-12A5020F79B8}" type="pres">
      <dgm:prSet presAssocID="{3B093367-B933-4E8C-80BD-2BF73C99B1D1}" presName="sibTrans" presStyleLbl="sibTrans2D1" presStyleIdx="0" presStyleCnt="0"/>
      <dgm:spPr/>
    </dgm:pt>
    <dgm:pt modelId="{0C6ACB98-974A-4CA4-B1F2-678E242F423B}" type="pres">
      <dgm:prSet presAssocID="{E4A2227F-B936-4E60-82DE-CA4BD0BDC1C1}" presName="compNode" presStyleCnt="0"/>
      <dgm:spPr/>
    </dgm:pt>
    <dgm:pt modelId="{AE1EFA85-B21A-4CCB-9828-153A89EAAF86}" type="pres">
      <dgm:prSet presAssocID="{E4A2227F-B936-4E60-82DE-CA4BD0BDC1C1}" presName="iconBgRect" presStyleLbl="bgShp" presStyleIdx="3" presStyleCnt="4"/>
      <dgm:spPr/>
    </dgm:pt>
    <dgm:pt modelId="{72DB975B-E966-4835-8ACC-853F63AC335D}" type="pres">
      <dgm:prSet presAssocID="{E4A2227F-B936-4E60-82DE-CA4BD0BDC1C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687231E-77ED-4DC1-99F3-B0E858052CD5}" type="pres">
      <dgm:prSet presAssocID="{E4A2227F-B936-4E60-82DE-CA4BD0BDC1C1}" presName="spaceRect" presStyleCnt="0"/>
      <dgm:spPr/>
    </dgm:pt>
    <dgm:pt modelId="{D306A49B-BA0C-436C-83BF-E88054ACFEDB}" type="pres">
      <dgm:prSet presAssocID="{E4A2227F-B936-4E60-82DE-CA4BD0BDC1C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AE8EE21-5F2A-4C29-9337-2E95360FF31F}" srcId="{A7B566B1-3C7F-4A69-9B77-A7FC24BFA72C}" destId="{00FDBABA-647C-4C3F-8B3F-63F167541624}" srcOrd="0" destOrd="0" parTransId="{100B963A-4207-4B75-940F-DC7184FE831A}" sibTransId="{47828E34-B1AD-4A01-9F76-AF69B4DF0117}"/>
    <dgm:cxn modelId="{644BEF3A-F282-43DC-AE29-9CB497DC34AF}" type="presOf" srcId="{206C848F-8BFC-4B80-8A29-61EA24D83717}" destId="{5DEF7F4A-8353-4619-B2FD-B1A46284836A}" srcOrd="0" destOrd="0" presId="urn:microsoft.com/office/officeart/2018/2/layout/IconCircleList"/>
    <dgm:cxn modelId="{B8C50A3F-1E6B-48FA-932E-EEF92A67A02F}" type="presOf" srcId="{3B093367-B933-4E8C-80BD-2BF73C99B1D1}" destId="{078846F3-34E6-491C-9F74-12A5020F79B8}" srcOrd="0" destOrd="0" presId="urn:microsoft.com/office/officeart/2018/2/layout/IconCircleList"/>
    <dgm:cxn modelId="{F33A9F4D-0AEB-4734-815D-4C2293EB47BF}" type="presOf" srcId="{E4A2227F-B936-4E60-82DE-CA4BD0BDC1C1}" destId="{D306A49B-BA0C-436C-83BF-E88054ACFEDB}" srcOrd="0" destOrd="0" presId="urn:microsoft.com/office/officeart/2018/2/layout/IconCircleList"/>
    <dgm:cxn modelId="{2B423B69-05BB-40BA-ACBB-3A475D930BAB}" type="presOf" srcId="{00FDBABA-647C-4C3F-8B3F-63F167541624}" destId="{FF8699E6-DEA1-4C94-9A9D-29A98492110E}" srcOrd="0" destOrd="0" presId="urn:microsoft.com/office/officeart/2018/2/layout/IconCircleList"/>
    <dgm:cxn modelId="{BB8A3A6B-0202-4C79-AB45-C9F443099EBE}" srcId="{A7B566B1-3C7F-4A69-9B77-A7FC24BFA72C}" destId="{4C6236F5-E443-47BE-8AA6-CB0F0FF2C04C}" srcOrd="2" destOrd="0" parTransId="{8B34D66C-A06D-4691-A9B4-B6D13AB7A97A}" sibTransId="{3B093367-B933-4E8C-80BD-2BF73C99B1D1}"/>
    <dgm:cxn modelId="{C88D6A82-364A-4DFC-A961-367103670966}" type="presOf" srcId="{A7B566B1-3C7F-4A69-9B77-A7FC24BFA72C}" destId="{DD904E9C-D1C9-47BC-9120-254652F5192D}" srcOrd="0" destOrd="0" presId="urn:microsoft.com/office/officeart/2018/2/layout/IconCircleList"/>
    <dgm:cxn modelId="{2166699F-1EF0-4BC4-A528-2B89B1355F3E}" srcId="{A7B566B1-3C7F-4A69-9B77-A7FC24BFA72C}" destId="{F7F3D0DA-E9BB-4BA9-807F-EC1E750FF13A}" srcOrd="1" destOrd="0" parTransId="{4E3D9667-C8D4-4348-BE92-F7F06596E013}" sibTransId="{206C848F-8BFC-4B80-8A29-61EA24D83717}"/>
    <dgm:cxn modelId="{F3EEB0B3-F2CD-43A1-8B71-16423FB6B55F}" type="presOf" srcId="{4C6236F5-E443-47BE-8AA6-CB0F0FF2C04C}" destId="{827C15CC-94A6-4C52-9440-C8DF76939377}" srcOrd="0" destOrd="0" presId="urn:microsoft.com/office/officeart/2018/2/layout/IconCircleList"/>
    <dgm:cxn modelId="{82F989B4-D61E-4A5F-A807-0807F4D24423}" type="presOf" srcId="{F7F3D0DA-E9BB-4BA9-807F-EC1E750FF13A}" destId="{70157BD0-F59E-4740-AE45-7C5CF74D43FE}" srcOrd="0" destOrd="0" presId="urn:microsoft.com/office/officeart/2018/2/layout/IconCircleList"/>
    <dgm:cxn modelId="{21D451D1-9C67-4FAA-902D-F4854D8E8AAD}" srcId="{A7B566B1-3C7F-4A69-9B77-A7FC24BFA72C}" destId="{E4A2227F-B936-4E60-82DE-CA4BD0BDC1C1}" srcOrd="3" destOrd="0" parTransId="{6F893E7C-D8AA-4F0D-917C-BD949A5B60A8}" sibTransId="{70E66281-C2E7-4B5F-8531-C7006F562043}"/>
    <dgm:cxn modelId="{4B74EEE6-16F8-49E7-88C9-688B64762098}" type="presOf" srcId="{47828E34-B1AD-4A01-9F76-AF69B4DF0117}" destId="{B4585686-2AEA-4A7B-BFC8-A5B547A8C529}" srcOrd="0" destOrd="0" presId="urn:microsoft.com/office/officeart/2018/2/layout/IconCircleList"/>
    <dgm:cxn modelId="{103FEDE2-F892-40AE-8E08-27E7BF4C06FD}" type="presParOf" srcId="{DD904E9C-D1C9-47BC-9120-254652F5192D}" destId="{C9253A40-141B-48F3-B1E0-164C350410C9}" srcOrd="0" destOrd="0" presId="urn:microsoft.com/office/officeart/2018/2/layout/IconCircleList"/>
    <dgm:cxn modelId="{36496FCC-83C9-4285-90B1-B6503E91F9AB}" type="presParOf" srcId="{C9253A40-141B-48F3-B1E0-164C350410C9}" destId="{310F8C25-A586-408F-942F-9A02CA776959}" srcOrd="0" destOrd="0" presId="urn:microsoft.com/office/officeart/2018/2/layout/IconCircleList"/>
    <dgm:cxn modelId="{3797B600-CDA1-4309-B71D-934B3377EF5B}" type="presParOf" srcId="{310F8C25-A586-408F-942F-9A02CA776959}" destId="{B92C1EE5-DBAA-46F8-838E-841C6DF7BC5E}" srcOrd="0" destOrd="0" presId="urn:microsoft.com/office/officeart/2018/2/layout/IconCircleList"/>
    <dgm:cxn modelId="{4C25369A-547E-40CA-84A6-528A077DAE48}" type="presParOf" srcId="{310F8C25-A586-408F-942F-9A02CA776959}" destId="{3EAC2951-F959-490F-9628-87D5D806A10D}" srcOrd="1" destOrd="0" presId="urn:microsoft.com/office/officeart/2018/2/layout/IconCircleList"/>
    <dgm:cxn modelId="{A41A1021-417D-4B1F-9912-744C813E790C}" type="presParOf" srcId="{310F8C25-A586-408F-942F-9A02CA776959}" destId="{DE2BFAB1-D261-4741-A69F-4DD8E5827DC1}" srcOrd="2" destOrd="0" presId="urn:microsoft.com/office/officeart/2018/2/layout/IconCircleList"/>
    <dgm:cxn modelId="{EAF62087-2210-46CA-AFC7-10E4D37243D1}" type="presParOf" srcId="{310F8C25-A586-408F-942F-9A02CA776959}" destId="{FF8699E6-DEA1-4C94-9A9D-29A98492110E}" srcOrd="3" destOrd="0" presId="urn:microsoft.com/office/officeart/2018/2/layout/IconCircleList"/>
    <dgm:cxn modelId="{DAA2D6CB-ABB3-4A94-8745-0BBF2D99B25B}" type="presParOf" srcId="{C9253A40-141B-48F3-B1E0-164C350410C9}" destId="{B4585686-2AEA-4A7B-BFC8-A5B547A8C529}" srcOrd="1" destOrd="0" presId="urn:microsoft.com/office/officeart/2018/2/layout/IconCircleList"/>
    <dgm:cxn modelId="{A154223A-84DC-4B1F-8152-A6CB478635A5}" type="presParOf" srcId="{C9253A40-141B-48F3-B1E0-164C350410C9}" destId="{C6176E95-C2B9-4C8D-B96B-0E8B17DDC7A7}" srcOrd="2" destOrd="0" presId="urn:microsoft.com/office/officeart/2018/2/layout/IconCircleList"/>
    <dgm:cxn modelId="{87570889-AEE9-496D-9AFC-69A23D983359}" type="presParOf" srcId="{C6176E95-C2B9-4C8D-B96B-0E8B17DDC7A7}" destId="{CA5A58DC-6C64-4860-AA64-E38A203EC80A}" srcOrd="0" destOrd="0" presId="urn:microsoft.com/office/officeart/2018/2/layout/IconCircleList"/>
    <dgm:cxn modelId="{F9642EBB-090E-4FA7-9749-BC82B24DAE69}" type="presParOf" srcId="{C6176E95-C2B9-4C8D-B96B-0E8B17DDC7A7}" destId="{51F02B50-3BCC-4FC1-87AD-3C7EB6F78B26}" srcOrd="1" destOrd="0" presId="urn:microsoft.com/office/officeart/2018/2/layout/IconCircleList"/>
    <dgm:cxn modelId="{944317C8-B19C-4797-A0AF-4250E3F32A91}" type="presParOf" srcId="{C6176E95-C2B9-4C8D-B96B-0E8B17DDC7A7}" destId="{604C4AA8-8DF5-4981-B681-EC00700EB996}" srcOrd="2" destOrd="0" presId="urn:microsoft.com/office/officeart/2018/2/layout/IconCircleList"/>
    <dgm:cxn modelId="{993B4E39-8891-431A-9046-19F99B820097}" type="presParOf" srcId="{C6176E95-C2B9-4C8D-B96B-0E8B17DDC7A7}" destId="{70157BD0-F59E-4740-AE45-7C5CF74D43FE}" srcOrd="3" destOrd="0" presId="urn:microsoft.com/office/officeart/2018/2/layout/IconCircleList"/>
    <dgm:cxn modelId="{B8C5BFBE-878C-4EAD-AD3D-EBA32FAB7D45}" type="presParOf" srcId="{C9253A40-141B-48F3-B1E0-164C350410C9}" destId="{5DEF7F4A-8353-4619-B2FD-B1A46284836A}" srcOrd="3" destOrd="0" presId="urn:microsoft.com/office/officeart/2018/2/layout/IconCircleList"/>
    <dgm:cxn modelId="{CB2FB507-FE72-48C0-8B5C-89EF00F49CC5}" type="presParOf" srcId="{C9253A40-141B-48F3-B1E0-164C350410C9}" destId="{1A09150C-DC08-4041-8EB7-BF0F79AC3C74}" srcOrd="4" destOrd="0" presId="urn:microsoft.com/office/officeart/2018/2/layout/IconCircleList"/>
    <dgm:cxn modelId="{DAAECA9D-B8BA-4635-AF56-B892E60DB6FC}" type="presParOf" srcId="{1A09150C-DC08-4041-8EB7-BF0F79AC3C74}" destId="{8F3F2400-0352-44D2-853F-0988196E1EFD}" srcOrd="0" destOrd="0" presId="urn:microsoft.com/office/officeart/2018/2/layout/IconCircleList"/>
    <dgm:cxn modelId="{09764C8C-0389-4B1F-AF8E-8E20D5BF5C26}" type="presParOf" srcId="{1A09150C-DC08-4041-8EB7-BF0F79AC3C74}" destId="{3AE7636C-E86A-4524-A5FF-56354EE8915C}" srcOrd="1" destOrd="0" presId="urn:microsoft.com/office/officeart/2018/2/layout/IconCircleList"/>
    <dgm:cxn modelId="{22E5709C-A275-4E66-88F4-D5A82E7DA96B}" type="presParOf" srcId="{1A09150C-DC08-4041-8EB7-BF0F79AC3C74}" destId="{E2BBF7BB-A2E0-4D2B-9164-2F260A0EE742}" srcOrd="2" destOrd="0" presId="urn:microsoft.com/office/officeart/2018/2/layout/IconCircleList"/>
    <dgm:cxn modelId="{87B24810-B54D-4815-8A31-567840E480EA}" type="presParOf" srcId="{1A09150C-DC08-4041-8EB7-BF0F79AC3C74}" destId="{827C15CC-94A6-4C52-9440-C8DF76939377}" srcOrd="3" destOrd="0" presId="urn:microsoft.com/office/officeart/2018/2/layout/IconCircleList"/>
    <dgm:cxn modelId="{76F0ACC2-EDC6-45C3-9600-9A6E6C3198E6}" type="presParOf" srcId="{C9253A40-141B-48F3-B1E0-164C350410C9}" destId="{078846F3-34E6-491C-9F74-12A5020F79B8}" srcOrd="5" destOrd="0" presId="urn:microsoft.com/office/officeart/2018/2/layout/IconCircleList"/>
    <dgm:cxn modelId="{19F9D270-574E-4137-9C4E-ABF499CAC226}" type="presParOf" srcId="{C9253A40-141B-48F3-B1E0-164C350410C9}" destId="{0C6ACB98-974A-4CA4-B1F2-678E242F423B}" srcOrd="6" destOrd="0" presId="urn:microsoft.com/office/officeart/2018/2/layout/IconCircleList"/>
    <dgm:cxn modelId="{F8E7A0A8-F2EE-4F86-8852-0A01D64860C8}" type="presParOf" srcId="{0C6ACB98-974A-4CA4-B1F2-678E242F423B}" destId="{AE1EFA85-B21A-4CCB-9828-153A89EAAF86}" srcOrd="0" destOrd="0" presId="urn:microsoft.com/office/officeart/2018/2/layout/IconCircleList"/>
    <dgm:cxn modelId="{A67408A5-B481-4140-A462-24D593A462E4}" type="presParOf" srcId="{0C6ACB98-974A-4CA4-B1F2-678E242F423B}" destId="{72DB975B-E966-4835-8ACC-853F63AC335D}" srcOrd="1" destOrd="0" presId="urn:microsoft.com/office/officeart/2018/2/layout/IconCircleList"/>
    <dgm:cxn modelId="{0379BA38-DE08-407D-80D1-9C6E1AC5BB56}" type="presParOf" srcId="{0C6ACB98-974A-4CA4-B1F2-678E242F423B}" destId="{1687231E-77ED-4DC1-99F3-B0E858052CD5}" srcOrd="2" destOrd="0" presId="urn:microsoft.com/office/officeart/2018/2/layout/IconCircleList"/>
    <dgm:cxn modelId="{7FC61E45-4B47-467E-ACED-7C91D1EBA21A}" type="presParOf" srcId="{0C6ACB98-974A-4CA4-B1F2-678E242F423B}" destId="{D306A49B-BA0C-436C-83BF-E88054ACFE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75471C-112D-214E-840E-CE423823F4F2}" type="doc">
      <dgm:prSet loTypeId="urn:microsoft.com/office/officeart/2005/8/layout/venn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2F9AA93-7D80-5D46-A071-997D9F24633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Data Collection</a:t>
          </a:r>
        </a:p>
      </dgm:t>
    </dgm:pt>
    <dgm:pt modelId="{77C05321-2CAD-A043-A204-CC34FFDAF83D}" type="parTrans" cxnId="{007B8178-3BBE-B448-8407-A9E72B4AAB28}">
      <dgm:prSet/>
      <dgm:spPr/>
      <dgm:t>
        <a:bodyPr/>
        <a:lstStyle/>
        <a:p>
          <a:endParaRPr lang="en-US"/>
        </a:p>
      </dgm:t>
    </dgm:pt>
    <dgm:pt modelId="{1EE9AAF8-E6CB-FA48-8573-FA1D76F28EEB}" type="sibTrans" cxnId="{007B8178-3BBE-B448-8407-A9E72B4AAB28}">
      <dgm:prSet/>
      <dgm:spPr/>
      <dgm:t>
        <a:bodyPr/>
        <a:lstStyle/>
        <a:p>
          <a:endParaRPr lang="en-US"/>
        </a:p>
      </dgm:t>
    </dgm:pt>
    <dgm:pt modelId="{4298F45A-6F31-5C43-857C-5D9CAB9F748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Data Cleansing</a:t>
          </a:r>
        </a:p>
      </dgm:t>
    </dgm:pt>
    <dgm:pt modelId="{E7559BED-8E93-4646-86DE-2BCC6A6BD387}" type="parTrans" cxnId="{35EFDEBA-CF89-1342-A46D-86069244C77C}">
      <dgm:prSet/>
      <dgm:spPr/>
      <dgm:t>
        <a:bodyPr/>
        <a:lstStyle/>
        <a:p>
          <a:endParaRPr lang="en-US"/>
        </a:p>
      </dgm:t>
    </dgm:pt>
    <dgm:pt modelId="{7F59A43D-4E11-8B47-BA35-402EE578D8E2}" type="sibTrans" cxnId="{35EFDEBA-CF89-1342-A46D-86069244C77C}">
      <dgm:prSet/>
      <dgm:spPr/>
      <dgm:t>
        <a:bodyPr/>
        <a:lstStyle/>
        <a:p>
          <a:endParaRPr lang="en-US"/>
        </a:p>
      </dgm:t>
    </dgm:pt>
    <dgm:pt modelId="{4DBC2AA6-C425-7942-AF92-3CA4300EB9F8}">
      <dgm:prSet/>
      <dgm:spPr>
        <a:solidFill>
          <a:srgbClr val="00B0F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rgbClr val="0070C0"/>
              </a:solidFill>
            </a:rPr>
            <a:t>Data Classification</a:t>
          </a:r>
        </a:p>
      </dgm:t>
    </dgm:pt>
    <dgm:pt modelId="{D497D99B-64AA-5D4D-9C82-5C5D1B065467}" type="parTrans" cxnId="{838D5413-7C31-354F-AEBE-E025E4B069A6}">
      <dgm:prSet/>
      <dgm:spPr/>
      <dgm:t>
        <a:bodyPr/>
        <a:lstStyle/>
        <a:p>
          <a:endParaRPr lang="en-US"/>
        </a:p>
      </dgm:t>
    </dgm:pt>
    <dgm:pt modelId="{B196190B-94F5-E24C-9321-EDA8C5CE16FB}" type="sibTrans" cxnId="{838D5413-7C31-354F-AEBE-E025E4B069A6}">
      <dgm:prSet/>
      <dgm:spPr/>
      <dgm:t>
        <a:bodyPr/>
        <a:lstStyle/>
        <a:p>
          <a:endParaRPr lang="en-US"/>
        </a:p>
      </dgm:t>
    </dgm:pt>
    <dgm:pt modelId="{2BDC4E12-EBFD-124C-9403-2695DFB023B0}">
      <dgm:prSet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 Analysis</a:t>
          </a:r>
        </a:p>
      </dgm:t>
    </dgm:pt>
    <dgm:pt modelId="{23AD8747-81A7-FB44-9AB3-37D623618466}" type="parTrans" cxnId="{8A0E1ACF-AD3F-9444-B7A5-3B613B69E9FA}">
      <dgm:prSet/>
      <dgm:spPr/>
      <dgm:t>
        <a:bodyPr/>
        <a:lstStyle/>
        <a:p>
          <a:endParaRPr lang="en-US"/>
        </a:p>
      </dgm:t>
    </dgm:pt>
    <dgm:pt modelId="{B18B9D9D-50F7-F743-A55B-2AA0277C02C3}" type="sibTrans" cxnId="{8A0E1ACF-AD3F-9444-B7A5-3B613B69E9FA}">
      <dgm:prSet/>
      <dgm:spPr/>
      <dgm:t>
        <a:bodyPr/>
        <a:lstStyle/>
        <a:p>
          <a:endParaRPr lang="en-US"/>
        </a:p>
      </dgm:t>
    </dgm:pt>
    <dgm:pt modelId="{FF7536CA-137F-1A45-B8BD-0CA5053C8991}" type="pres">
      <dgm:prSet presAssocID="{E575471C-112D-214E-840E-CE423823F4F2}" presName="Name0" presStyleCnt="0">
        <dgm:presLayoutVars>
          <dgm:dir/>
          <dgm:resizeHandles val="exact"/>
        </dgm:presLayoutVars>
      </dgm:prSet>
      <dgm:spPr/>
    </dgm:pt>
    <dgm:pt modelId="{86B6C0B2-2ED7-A049-9DB1-205AB983B3D2}" type="pres">
      <dgm:prSet presAssocID="{12F9AA93-7D80-5D46-A071-997D9F24633B}" presName="Name5" presStyleLbl="vennNode1" presStyleIdx="0" presStyleCnt="4">
        <dgm:presLayoutVars>
          <dgm:bulletEnabled val="1"/>
        </dgm:presLayoutVars>
      </dgm:prSet>
      <dgm:spPr/>
    </dgm:pt>
    <dgm:pt modelId="{2D4EC529-6E06-F44A-AEA1-346BBC32AC42}" type="pres">
      <dgm:prSet presAssocID="{1EE9AAF8-E6CB-FA48-8573-FA1D76F28EEB}" presName="space" presStyleCnt="0"/>
      <dgm:spPr/>
    </dgm:pt>
    <dgm:pt modelId="{2F7CF846-6213-034C-937E-9B4D5DFFCD45}" type="pres">
      <dgm:prSet presAssocID="{4298F45A-6F31-5C43-857C-5D9CAB9F748F}" presName="Name5" presStyleLbl="vennNode1" presStyleIdx="1" presStyleCnt="4">
        <dgm:presLayoutVars>
          <dgm:bulletEnabled val="1"/>
        </dgm:presLayoutVars>
      </dgm:prSet>
      <dgm:spPr/>
    </dgm:pt>
    <dgm:pt modelId="{61D9F916-79EF-1540-8FAB-1969B3167004}" type="pres">
      <dgm:prSet presAssocID="{7F59A43D-4E11-8B47-BA35-402EE578D8E2}" presName="space" presStyleCnt="0"/>
      <dgm:spPr/>
    </dgm:pt>
    <dgm:pt modelId="{C15280E9-F789-FC4E-B4C0-49E070B699E8}" type="pres">
      <dgm:prSet presAssocID="{4DBC2AA6-C425-7942-AF92-3CA4300EB9F8}" presName="Name5" presStyleLbl="vennNode1" presStyleIdx="2" presStyleCnt="4">
        <dgm:presLayoutVars>
          <dgm:bulletEnabled val="1"/>
        </dgm:presLayoutVars>
      </dgm:prSet>
      <dgm:spPr/>
    </dgm:pt>
    <dgm:pt modelId="{65113B86-B60C-4940-8031-030E51B2B472}" type="pres">
      <dgm:prSet presAssocID="{B196190B-94F5-E24C-9321-EDA8C5CE16FB}" presName="space" presStyleCnt="0"/>
      <dgm:spPr/>
    </dgm:pt>
    <dgm:pt modelId="{140E1860-57BB-7A4C-8F52-D716298C7224}" type="pres">
      <dgm:prSet presAssocID="{2BDC4E12-EBFD-124C-9403-2695DFB023B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838D5413-7C31-354F-AEBE-E025E4B069A6}" srcId="{E575471C-112D-214E-840E-CE423823F4F2}" destId="{4DBC2AA6-C425-7942-AF92-3CA4300EB9F8}" srcOrd="2" destOrd="0" parTransId="{D497D99B-64AA-5D4D-9C82-5C5D1B065467}" sibTransId="{B196190B-94F5-E24C-9321-EDA8C5CE16FB}"/>
    <dgm:cxn modelId="{0CCA7C1F-F065-D642-BB88-F848724BBC61}" type="presOf" srcId="{E575471C-112D-214E-840E-CE423823F4F2}" destId="{FF7536CA-137F-1A45-B8BD-0CA5053C8991}" srcOrd="0" destOrd="0" presId="urn:microsoft.com/office/officeart/2005/8/layout/venn3"/>
    <dgm:cxn modelId="{975C044B-8DCD-0B41-8D54-57DFD220763E}" type="presOf" srcId="{4298F45A-6F31-5C43-857C-5D9CAB9F748F}" destId="{2F7CF846-6213-034C-937E-9B4D5DFFCD45}" srcOrd="0" destOrd="0" presId="urn:microsoft.com/office/officeart/2005/8/layout/venn3"/>
    <dgm:cxn modelId="{DE6F3C4B-B4C2-C540-A1CB-1514B2F7B6BC}" type="presOf" srcId="{4DBC2AA6-C425-7942-AF92-3CA4300EB9F8}" destId="{C15280E9-F789-FC4E-B4C0-49E070B699E8}" srcOrd="0" destOrd="0" presId="urn:microsoft.com/office/officeart/2005/8/layout/venn3"/>
    <dgm:cxn modelId="{007B8178-3BBE-B448-8407-A9E72B4AAB28}" srcId="{E575471C-112D-214E-840E-CE423823F4F2}" destId="{12F9AA93-7D80-5D46-A071-997D9F24633B}" srcOrd="0" destOrd="0" parTransId="{77C05321-2CAD-A043-A204-CC34FFDAF83D}" sibTransId="{1EE9AAF8-E6CB-FA48-8573-FA1D76F28EEB}"/>
    <dgm:cxn modelId="{CCE48299-5C26-0B45-8088-E446D99CF656}" type="presOf" srcId="{2BDC4E12-EBFD-124C-9403-2695DFB023B0}" destId="{140E1860-57BB-7A4C-8F52-D716298C7224}" srcOrd="0" destOrd="0" presId="urn:microsoft.com/office/officeart/2005/8/layout/venn3"/>
    <dgm:cxn modelId="{35EFDEBA-CF89-1342-A46D-86069244C77C}" srcId="{E575471C-112D-214E-840E-CE423823F4F2}" destId="{4298F45A-6F31-5C43-857C-5D9CAB9F748F}" srcOrd="1" destOrd="0" parTransId="{E7559BED-8E93-4646-86DE-2BCC6A6BD387}" sibTransId="{7F59A43D-4E11-8B47-BA35-402EE578D8E2}"/>
    <dgm:cxn modelId="{8A0E1ACF-AD3F-9444-B7A5-3B613B69E9FA}" srcId="{E575471C-112D-214E-840E-CE423823F4F2}" destId="{2BDC4E12-EBFD-124C-9403-2695DFB023B0}" srcOrd="3" destOrd="0" parTransId="{23AD8747-81A7-FB44-9AB3-37D623618466}" sibTransId="{B18B9D9D-50F7-F743-A55B-2AA0277C02C3}"/>
    <dgm:cxn modelId="{9EB806F7-A818-F944-BD51-FF6CA85BE65B}" type="presOf" srcId="{12F9AA93-7D80-5D46-A071-997D9F24633B}" destId="{86B6C0B2-2ED7-A049-9DB1-205AB983B3D2}" srcOrd="0" destOrd="0" presId="urn:microsoft.com/office/officeart/2005/8/layout/venn3"/>
    <dgm:cxn modelId="{9BA3735C-9A49-8A40-B4CD-F459C112B3E0}" type="presParOf" srcId="{FF7536CA-137F-1A45-B8BD-0CA5053C8991}" destId="{86B6C0B2-2ED7-A049-9DB1-205AB983B3D2}" srcOrd="0" destOrd="0" presId="urn:microsoft.com/office/officeart/2005/8/layout/venn3"/>
    <dgm:cxn modelId="{E4DAF0F6-7FC0-5C44-9141-4CF3068FC017}" type="presParOf" srcId="{FF7536CA-137F-1A45-B8BD-0CA5053C8991}" destId="{2D4EC529-6E06-F44A-AEA1-346BBC32AC42}" srcOrd="1" destOrd="0" presId="urn:microsoft.com/office/officeart/2005/8/layout/venn3"/>
    <dgm:cxn modelId="{2B668C81-537B-CB41-95C2-6A13D57CB27D}" type="presParOf" srcId="{FF7536CA-137F-1A45-B8BD-0CA5053C8991}" destId="{2F7CF846-6213-034C-937E-9B4D5DFFCD45}" srcOrd="2" destOrd="0" presId="urn:microsoft.com/office/officeart/2005/8/layout/venn3"/>
    <dgm:cxn modelId="{27FD503C-EE62-5A42-B76D-56AB91054BBC}" type="presParOf" srcId="{FF7536CA-137F-1A45-B8BD-0CA5053C8991}" destId="{61D9F916-79EF-1540-8FAB-1969B3167004}" srcOrd="3" destOrd="0" presId="urn:microsoft.com/office/officeart/2005/8/layout/venn3"/>
    <dgm:cxn modelId="{F0156E79-0422-7748-A6DD-6FA3A955E888}" type="presParOf" srcId="{FF7536CA-137F-1A45-B8BD-0CA5053C8991}" destId="{C15280E9-F789-FC4E-B4C0-49E070B699E8}" srcOrd="4" destOrd="0" presId="urn:microsoft.com/office/officeart/2005/8/layout/venn3"/>
    <dgm:cxn modelId="{F5E36A82-7120-BE45-88AA-8C8B4BBD5B49}" type="presParOf" srcId="{FF7536CA-137F-1A45-B8BD-0CA5053C8991}" destId="{65113B86-B60C-4940-8031-030E51B2B472}" srcOrd="5" destOrd="0" presId="urn:microsoft.com/office/officeart/2005/8/layout/venn3"/>
    <dgm:cxn modelId="{5AB7A925-461D-7F4B-8CB9-2D32CCC82345}" type="presParOf" srcId="{FF7536CA-137F-1A45-B8BD-0CA5053C8991}" destId="{140E1860-57BB-7A4C-8F52-D716298C7224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7D6B0B-1300-4543-8126-409E52145C55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B4CE52E-1608-9349-89F6-5972146755AB}">
      <dgm:prSet custT="1"/>
      <dgm:spPr/>
      <dgm:t>
        <a:bodyPr/>
        <a:lstStyle/>
        <a:p>
          <a:r>
            <a:rPr lang="en-US" sz="2000" dirty="0"/>
            <a:t>Remove all URLs, hash tags ( #topic), targets (@username) </a:t>
          </a:r>
        </a:p>
      </dgm:t>
    </dgm:pt>
    <dgm:pt modelId="{0E29B269-1833-5D41-9748-75E689F207A7}" type="parTrans" cxnId="{53A30389-6229-CF48-B1DB-C7B5DE5D3CB8}">
      <dgm:prSet/>
      <dgm:spPr/>
      <dgm:t>
        <a:bodyPr/>
        <a:lstStyle/>
        <a:p>
          <a:endParaRPr lang="en-US" sz="2400"/>
        </a:p>
      </dgm:t>
    </dgm:pt>
    <dgm:pt modelId="{A119AF94-A177-7344-AFF7-1CBE56F51E74}" type="sibTrans" cxnId="{53A30389-6229-CF48-B1DB-C7B5DE5D3CB8}">
      <dgm:prSet/>
      <dgm:spPr/>
      <dgm:t>
        <a:bodyPr/>
        <a:lstStyle/>
        <a:p>
          <a:endParaRPr lang="en-US" sz="2400"/>
        </a:p>
      </dgm:t>
    </dgm:pt>
    <dgm:pt modelId="{9731AF1F-533A-0A4A-BAB7-5E4AA13C3349}">
      <dgm:prSet custT="1"/>
      <dgm:spPr/>
      <dgm:t>
        <a:bodyPr/>
        <a:lstStyle/>
        <a:p>
          <a:r>
            <a:rPr lang="en-US" sz="2000"/>
            <a:t>Remove Stop words. </a:t>
          </a:r>
        </a:p>
      </dgm:t>
    </dgm:pt>
    <dgm:pt modelId="{82CB024E-CAD5-C340-882D-B521746ADD4B}" type="parTrans" cxnId="{BBB95ECF-6FF8-0547-84ED-FF6C56BB6D7D}">
      <dgm:prSet/>
      <dgm:spPr/>
      <dgm:t>
        <a:bodyPr/>
        <a:lstStyle/>
        <a:p>
          <a:endParaRPr lang="en-US" sz="2400"/>
        </a:p>
      </dgm:t>
    </dgm:pt>
    <dgm:pt modelId="{CFAEC802-36BC-2E49-9B52-D7ED37D8C1EE}" type="sibTrans" cxnId="{BBB95ECF-6FF8-0547-84ED-FF6C56BB6D7D}">
      <dgm:prSet/>
      <dgm:spPr/>
      <dgm:t>
        <a:bodyPr/>
        <a:lstStyle/>
        <a:p>
          <a:endParaRPr lang="en-US" sz="2400"/>
        </a:p>
      </dgm:t>
    </dgm:pt>
    <dgm:pt modelId="{325ACA88-17F0-6A48-80EC-C64ADAD1A503}">
      <dgm:prSet custT="1"/>
      <dgm:spPr/>
      <dgm:t>
        <a:bodyPr/>
        <a:lstStyle/>
        <a:p>
          <a:r>
            <a:rPr lang="en-US" sz="2000"/>
            <a:t>Replace Repeated Characters. </a:t>
          </a:r>
        </a:p>
      </dgm:t>
    </dgm:pt>
    <dgm:pt modelId="{24560264-197D-9247-80AD-E8150D6E2C23}" type="parTrans" cxnId="{D82AFE25-B29E-2A4A-B669-CCB1E3166B17}">
      <dgm:prSet/>
      <dgm:spPr/>
      <dgm:t>
        <a:bodyPr/>
        <a:lstStyle/>
        <a:p>
          <a:endParaRPr lang="en-US" sz="2400"/>
        </a:p>
      </dgm:t>
    </dgm:pt>
    <dgm:pt modelId="{FEA715C7-0419-5440-BCDA-5A4E7CAA6A71}" type="sibTrans" cxnId="{D82AFE25-B29E-2A4A-B669-CCB1E3166B17}">
      <dgm:prSet/>
      <dgm:spPr/>
      <dgm:t>
        <a:bodyPr/>
        <a:lstStyle/>
        <a:p>
          <a:endParaRPr lang="en-US" sz="2400"/>
        </a:p>
      </dgm:t>
    </dgm:pt>
    <dgm:pt modelId="{1FFD7493-4E91-3F41-8551-D4AC971FE57C}">
      <dgm:prSet custT="1"/>
      <dgm:spPr/>
      <dgm:t>
        <a:bodyPr/>
        <a:lstStyle/>
        <a:p>
          <a:r>
            <a:rPr lang="en-US" sz="2000"/>
            <a:t>Remove all punctuations, symbols, numbers. </a:t>
          </a:r>
        </a:p>
      </dgm:t>
    </dgm:pt>
    <dgm:pt modelId="{D586B8BF-6D9D-2643-ABAD-DFE9F2DB7BDF}" type="parTrans" cxnId="{BFC78376-0FC7-CA49-A8DE-1C70F6EC5553}">
      <dgm:prSet/>
      <dgm:spPr/>
      <dgm:t>
        <a:bodyPr/>
        <a:lstStyle/>
        <a:p>
          <a:endParaRPr lang="en-US" sz="2400"/>
        </a:p>
      </dgm:t>
    </dgm:pt>
    <dgm:pt modelId="{AC808D85-CC5B-7646-854F-C7679F0FE12F}" type="sibTrans" cxnId="{BFC78376-0FC7-CA49-A8DE-1C70F6EC5553}">
      <dgm:prSet/>
      <dgm:spPr/>
      <dgm:t>
        <a:bodyPr/>
        <a:lstStyle/>
        <a:p>
          <a:endParaRPr lang="en-US" sz="2400"/>
        </a:p>
      </dgm:t>
    </dgm:pt>
    <dgm:pt modelId="{8DB3500E-31F8-A549-9BA9-24FD53376609}" type="pres">
      <dgm:prSet presAssocID="{E77D6B0B-1300-4543-8126-409E52145C55}" presName="Name0" presStyleCnt="0">
        <dgm:presLayoutVars>
          <dgm:dir/>
          <dgm:animLvl val="lvl"/>
          <dgm:resizeHandles val="exact"/>
        </dgm:presLayoutVars>
      </dgm:prSet>
      <dgm:spPr/>
    </dgm:pt>
    <dgm:pt modelId="{5A7CA8F6-A126-C443-8B0C-CE84FD42EE53}" type="pres">
      <dgm:prSet presAssocID="{1FFD7493-4E91-3F41-8551-D4AC971FE57C}" presName="boxAndChildren" presStyleCnt="0"/>
      <dgm:spPr/>
    </dgm:pt>
    <dgm:pt modelId="{337F4955-D0AE-1748-AF3E-3F40E5BB16DF}" type="pres">
      <dgm:prSet presAssocID="{1FFD7493-4E91-3F41-8551-D4AC971FE57C}" presName="parentTextBox" presStyleLbl="node1" presStyleIdx="0" presStyleCnt="4"/>
      <dgm:spPr/>
    </dgm:pt>
    <dgm:pt modelId="{A1742413-D6AF-CD4A-ADA0-922E10C2052E}" type="pres">
      <dgm:prSet presAssocID="{FEA715C7-0419-5440-BCDA-5A4E7CAA6A71}" presName="sp" presStyleCnt="0"/>
      <dgm:spPr/>
    </dgm:pt>
    <dgm:pt modelId="{68831090-712F-3A48-8CF2-B1722E412715}" type="pres">
      <dgm:prSet presAssocID="{325ACA88-17F0-6A48-80EC-C64ADAD1A503}" presName="arrowAndChildren" presStyleCnt="0"/>
      <dgm:spPr/>
    </dgm:pt>
    <dgm:pt modelId="{04530AB1-804F-7040-A9C0-6D1DACAF1665}" type="pres">
      <dgm:prSet presAssocID="{325ACA88-17F0-6A48-80EC-C64ADAD1A503}" presName="parentTextArrow" presStyleLbl="node1" presStyleIdx="1" presStyleCnt="4"/>
      <dgm:spPr/>
    </dgm:pt>
    <dgm:pt modelId="{26065F2F-32B7-2E4C-B68F-63624855FFB3}" type="pres">
      <dgm:prSet presAssocID="{CFAEC802-36BC-2E49-9B52-D7ED37D8C1EE}" presName="sp" presStyleCnt="0"/>
      <dgm:spPr/>
    </dgm:pt>
    <dgm:pt modelId="{79FC3914-BBFF-6C4B-B19D-699E3A7E0D89}" type="pres">
      <dgm:prSet presAssocID="{9731AF1F-533A-0A4A-BAB7-5E4AA13C3349}" presName="arrowAndChildren" presStyleCnt="0"/>
      <dgm:spPr/>
    </dgm:pt>
    <dgm:pt modelId="{F866D582-8485-C74E-B274-F9A947D67A4D}" type="pres">
      <dgm:prSet presAssocID="{9731AF1F-533A-0A4A-BAB7-5E4AA13C3349}" presName="parentTextArrow" presStyleLbl="node1" presStyleIdx="2" presStyleCnt="4"/>
      <dgm:spPr/>
    </dgm:pt>
    <dgm:pt modelId="{E2860E05-114F-7F43-A560-00156600030B}" type="pres">
      <dgm:prSet presAssocID="{A119AF94-A177-7344-AFF7-1CBE56F51E74}" presName="sp" presStyleCnt="0"/>
      <dgm:spPr/>
    </dgm:pt>
    <dgm:pt modelId="{9595A943-D7D5-7740-A57D-2365066A3891}" type="pres">
      <dgm:prSet presAssocID="{3B4CE52E-1608-9349-89F6-5972146755AB}" presName="arrowAndChildren" presStyleCnt="0"/>
      <dgm:spPr/>
    </dgm:pt>
    <dgm:pt modelId="{BD50FE18-39A8-6944-B199-70314CDBA47F}" type="pres">
      <dgm:prSet presAssocID="{3B4CE52E-1608-9349-89F6-5972146755AB}" presName="parentTextArrow" presStyleLbl="node1" presStyleIdx="3" presStyleCnt="4"/>
      <dgm:spPr/>
    </dgm:pt>
  </dgm:ptLst>
  <dgm:cxnLst>
    <dgm:cxn modelId="{F6EDF821-E55A-834C-A34A-A1642E0786AE}" type="presOf" srcId="{9731AF1F-533A-0A4A-BAB7-5E4AA13C3349}" destId="{F866D582-8485-C74E-B274-F9A947D67A4D}" srcOrd="0" destOrd="0" presId="urn:microsoft.com/office/officeart/2005/8/layout/process4"/>
    <dgm:cxn modelId="{D82AFE25-B29E-2A4A-B669-CCB1E3166B17}" srcId="{E77D6B0B-1300-4543-8126-409E52145C55}" destId="{325ACA88-17F0-6A48-80EC-C64ADAD1A503}" srcOrd="2" destOrd="0" parTransId="{24560264-197D-9247-80AD-E8150D6E2C23}" sibTransId="{FEA715C7-0419-5440-BCDA-5A4E7CAA6A71}"/>
    <dgm:cxn modelId="{BFC78376-0FC7-CA49-A8DE-1C70F6EC5553}" srcId="{E77D6B0B-1300-4543-8126-409E52145C55}" destId="{1FFD7493-4E91-3F41-8551-D4AC971FE57C}" srcOrd="3" destOrd="0" parTransId="{D586B8BF-6D9D-2643-ABAD-DFE9F2DB7BDF}" sibTransId="{AC808D85-CC5B-7646-854F-C7679F0FE12F}"/>
    <dgm:cxn modelId="{53A30389-6229-CF48-B1DB-C7B5DE5D3CB8}" srcId="{E77D6B0B-1300-4543-8126-409E52145C55}" destId="{3B4CE52E-1608-9349-89F6-5972146755AB}" srcOrd="0" destOrd="0" parTransId="{0E29B269-1833-5D41-9748-75E689F207A7}" sibTransId="{A119AF94-A177-7344-AFF7-1CBE56F51E74}"/>
    <dgm:cxn modelId="{C4A3C1AF-2E5C-E545-993D-DD0F22DF54E1}" type="presOf" srcId="{3B4CE52E-1608-9349-89F6-5972146755AB}" destId="{BD50FE18-39A8-6944-B199-70314CDBA47F}" srcOrd="0" destOrd="0" presId="urn:microsoft.com/office/officeart/2005/8/layout/process4"/>
    <dgm:cxn modelId="{BBB95ECF-6FF8-0547-84ED-FF6C56BB6D7D}" srcId="{E77D6B0B-1300-4543-8126-409E52145C55}" destId="{9731AF1F-533A-0A4A-BAB7-5E4AA13C3349}" srcOrd="1" destOrd="0" parTransId="{82CB024E-CAD5-C340-882D-B521746ADD4B}" sibTransId="{CFAEC802-36BC-2E49-9B52-D7ED37D8C1EE}"/>
    <dgm:cxn modelId="{406998D3-CBB4-1242-8F17-2528C12FCD18}" type="presOf" srcId="{325ACA88-17F0-6A48-80EC-C64ADAD1A503}" destId="{04530AB1-804F-7040-A9C0-6D1DACAF1665}" srcOrd="0" destOrd="0" presId="urn:microsoft.com/office/officeart/2005/8/layout/process4"/>
    <dgm:cxn modelId="{D7E58BE5-01C3-C240-B7EF-D5B3C2F7BA69}" type="presOf" srcId="{E77D6B0B-1300-4543-8126-409E52145C55}" destId="{8DB3500E-31F8-A549-9BA9-24FD53376609}" srcOrd="0" destOrd="0" presId="urn:microsoft.com/office/officeart/2005/8/layout/process4"/>
    <dgm:cxn modelId="{C0CCD9F3-029C-BB4F-8016-30680E736186}" type="presOf" srcId="{1FFD7493-4E91-3F41-8551-D4AC971FE57C}" destId="{337F4955-D0AE-1748-AF3E-3F40E5BB16DF}" srcOrd="0" destOrd="0" presId="urn:microsoft.com/office/officeart/2005/8/layout/process4"/>
    <dgm:cxn modelId="{F3868ECA-1CA6-044F-ACF8-DA8473341311}" type="presParOf" srcId="{8DB3500E-31F8-A549-9BA9-24FD53376609}" destId="{5A7CA8F6-A126-C443-8B0C-CE84FD42EE53}" srcOrd="0" destOrd="0" presId="urn:microsoft.com/office/officeart/2005/8/layout/process4"/>
    <dgm:cxn modelId="{8E2A12A9-288C-404A-87BC-6A3345F3E5C1}" type="presParOf" srcId="{5A7CA8F6-A126-C443-8B0C-CE84FD42EE53}" destId="{337F4955-D0AE-1748-AF3E-3F40E5BB16DF}" srcOrd="0" destOrd="0" presId="urn:microsoft.com/office/officeart/2005/8/layout/process4"/>
    <dgm:cxn modelId="{1465C26A-907D-F540-882A-A73AC2256FCF}" type="presParOf" srcId="{8DB3500E-31F8-A549-9BA9-24FD53376609}" destId="{A1742413-D6AF-CD4A-ADA0-922E10C2052E}" srcOrd="1" destOrd="0" presId="urn:microsoft.com/office/officeart/2005/8/layout/process4"/>
    <dgm:cxn modelId="{1B06E63F-0927-1B4F-BDC6-6ABBA95E55A5}" type="presParOf" srcId="{8DB3500E-31F8-A549-9BA9-24FD53376609}" destId="{68831090-712F-3A48-8CF2-B1722E412715}" srcOrd="2" destOrd="0" presId="urn:microsoft.com/office/officeart/2005/8/layout/process4"/>
    <dgm:cxn modelId="{05DD50AB-7FC6-9E44-8BCA-F96B01816E93}" type="presParOf" srcId="{68831090-712F-3A48-8CF2-B1722E412715}" destId="{04530AB1-804F-7040-A9C0-6D1DACAF1665}" srcOrd="0" destOrd="0" presId="urn:microsoft.com/office/officeart/2005/8/layout/process4"/>
    <dgm:cxn modelId="{FB7486E6-0186-4544-BB76-8851BF5C0BB0}" type="presParOf" srcId="{8DB3500E-31F8-A549-9BA9-24FD53376609}" destId="{26065F2F-32B7-2E4C-B68F-63624855FFB3}" srcOrd="3" destOrd="0" presId="urn:microsoft.com/office/officeart/2005/8/layout/process4"/>
    <dgm:cxn modelId="{3C37B62C-4E56-AB44-B00A-D30FDB130419}" type="presParOf" srcId="{8DB3500E-31F8-A549-9BA9-24FD53376609}" destId="{79FC3914-BBFF-6C4B-B19D-699E3A7E0D89}" srcOrd="4" destOrd="0" presId="urn:microsoft.com/office/officeart/2005/8/layout/process4"/>
    <dgm:cxn modelId="{252FA558-6C56-DD47-B039-B013A824F722}" type="presParOf" srcId="{79FC3914-BBFF-6C4B-B19D-699E3A7E0D89}" destId="{F866D582-8485-C74E-B274-F9A947D67A4D}" srcOrd="0" destOrd="0" presId="urn:microsoft.com/office/officeart/2005/8/layout/process4"/>
    <dgm:cxn modelId="{77F11208-F61B-8740-AF8F-DFF5FB41F00A}" type="presParOf" srcId="{8DB3500E-31F8-A549-9BA9-24FD53376609}" destId="{E2860E05-114F-7F43-A560-00156600030B}" srcOrd="5" destOrd="0" presId="urn:microsoft.com/office/officeart/2005/8/layout/process4"/>
    <dgm:cxn modelId="{D5872F41-30D5-254A-974F-F7FF7312264F}" type="presParOf" srcId="{8DB3500E-31F8-A549-9BA9-24FD53376609}" destId="{9595A943-D7D5-7740-A57D-2365066A3891}" srcOrd="6" destOrd="0" presId="urn:microsoft.com/office/officeart/2005/8/layout/process4"/>
    <dgm:cxn modelId="{D9739D85-EC3B-8549-AF9D-9886DB91B435}" type="presParOf" srcId="{9595A943-D7D5-7740-A57D-2365066A3891}" destId="{BD50FE18-39A8-6944-B199-70314CDBA4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C036D0-3E2E-5843-B9E0-40D42AF096D2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4F5B8C90-EE45-844F-923A-76993F0AADB5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en-US" sz="1600" dirty="0"/>
            <a:t>“Bag of Words” Model The bag of words approach will involve building databases of positive, negative, and neutral words. </a:t>
          </a:r>
        </a:p>
      </dgm:t>
    </dgm:pt>
    <dgm:pt modelId="{56669E34-253F-6942-8199-A4AF2A356BFE}" type="parTrans" cxnId="{801A15A9-7D90-FA47-9718-7558EE03A9BA}">
      <dgm:prSet/>
      <dgm:spPr/>
      <dgm:t>
        <a:bodyPr/>
        <a:lstStyle/>
        <a:p>
          <a:pPr algn="l"/>
          <a:endParaRPr lang="en-US" sz="1400"/>
        </a:p>
      </dgm:t>
    </dgm:pt>
    <dgm:pt modelId="{59C6674D-4DD1-7542-987C-D16C235B9A81}" type="sibTrans" cxnId="{801A15A9-7D90-FA47-9718-7558EE03A9BA}">
      <dgm:prSet/>
      <dgm:spPr/>
      <dgm:t>
        <a:bodyPr/>
        <a:lstStyle/>
        <a:p>
          <a:pPr algn="l"/>
          <a:endParaRPr lang="en-US" sz="1400"/>
        </a:p>
      </dgm:t>
    </dgm:pt>
    <dgm:pt modelId="{C79B57E1-6317-5F40-BD99-6F55E831695B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en-US" sz="1600"/>
            <a:t>Each tweet will be broken up into individual words and then compared to the words in the databases. </a:t>
          </a:r>
        </a:p>
      </dgm:t>
    </dgm:pt>
    <dgm:pt modelId="{30366284-F3F0-1146-B2A1-D62900E32238}" type="parTrans" cxnId="{45AFFFEB-BC38-2C4D-8B26-6BB38EF7136E}">
      <dgm:prSet/>
      <dgm:spPr/>
      <dgm:t>
        <a:bodyPr/>
        <a:lstStyle/>
        <a:p>
          <a:pPr algn="l"/>
          <a:endParaRPr lang="en-US" sz="1400"/>
        </a:p>
      </dgm:t>
    </dgm:pt>
    <dgm:pt modelId="{1FEB1C92-6913-1940-B6A9-E00837DBDBAD}" type="sibTrans" cxnId="{45AFFFEB-BC38-2C4D-8B26-6BB38EF7136E}">
      <dgm:prSet/>
      <dgm:spPr/>
      <dgm:t>
        <a:bodyPr/>
        <a:lstStyle/>
        <a:p>
          <a:pPr algn="l"/>
          <a:endParaRPr lang="en-US" sz="1400"/>
        </a:p>
      </dgm:t>
    </dgm:pt>
    <dgm:pt modelId="{7D6205A3-0476-0C43-956D-F539273C8BDD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en-US" sz="1600" dirty="0"/>
            <a:t>When there is a match, a counter will be incremented or decremented by a fixed amount depending on a weighting assigned. </a:t>
          </a:r>
        </a:p>
      </dgm:t>
    </dgm:pt>
    <dgm:pt modelId="{2FF7C110-4464-B640-A472-301855069DFE}" type="parTrans" cxnId="{43D07D18-89D6-5C4B-98CA-A55D919CC47F}">
      <dgm:prSet/>
      <dgm:spPr/>
      <dgm:t>
        <a:bodyPr/>
        <a:lstStyle/>
        <a:p>
          <a:pPr algn="l"/>
          <a:endParaRPr lang="en-US" sz="1400"/>
        </a:p>
      </dgm:t>
    </dgm:pt>
    <dgm:pt modelId="{B1F639BE-C819-C94A-846D-BF26A06678E9}" type="sibTrans" cxnId="{43D07D18-89D6-5C4B-98CA-A55D919CC47F}">
      <dgm:prSet/>
      <dgm:spPr/>
      <dgm:t>
        <a:bodyPr/>
        <a:lstStyle/>
        <a:p>
          <a:pPr algn="l"/>
          <a:endParaRPr lang="en-US" sz="1400"/>
        </a:p>
      </dgm:t>
    </dgm:pt>
    <dgm:pt modelId="{FE1558DD-CD0B-E846-AD4E-A152197E87FD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en-US" sz="1600" dirty="0"/>
            <a:t>When this process is complete the counter will be used to classify the sentiment, for example if the words in the tweet are largely positive the counter should be high. </a:t>
          </a:r>
        </a:p>
      </dgm:t>
    </dgm:pt>
    <dgm:pt modelId="{EEAE7E7A-3E62-B847-9305-9855BC17B054}" type="parTrans" cxnId="{A6F2B9CE-CDD4-DE40-954D-14D12E8B2560}">
      <dgm:prSet/>
      <dgm:spPr/>
      <dgm:t>
        <a:bodyPr/>
        <a:lstStyle/>
        <a:p>
          <a:pPr algn="l"/>
          <a:endParaRPr lang="en-US" sz="1400"/>
        </a:p>
      </dgm:t>
    </dgm:pt>
    <dgm:pt modelId="{478BBB3A-44C7-A54E-AE71-8DA5015E5EFB}" type="sibTrans" cxnId="{A6F2B9CE-CDD4-DE40-954D-14D12E8B2560}">
      <dgm:prSet/>
      <dgm:spPr/>
      <dgm:t>
        <a:bodyPr/>
        <a:lstStyle/>
        <a:p>
          <a:pPr algn="l"/>
          <a:endParaRPr lang="en-US" sz="1400"/>
        </a:p>
      </dgm:t>
    </dgm:pt>
    <dgm:pt modelId="{18F7E99E-3DE7-DD48-801C-8634B73DABC9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en-US" sz="1600" dirty="0"/>
            <a:t>To get the most common words used, we are using the POS-tag (Parts of Speech tagging) module in the NLTK library. </a:t>
          </a:r>
        </a:p>
      </dgm:t>
    </dgm:pt>
    <dgm:pt modelId="{0D9B72BA-B754-4D45-A42B-95D544DB5145}" type="parTrans" cxnId="{D51E129F-7D16-2742-A8F5-D4577CC8CB9B}">
      <dgm:prSet/>
      <dgm:spPr/>
      <dgm:t>
        <a:bodyPr/>
        <a:lstStyle/>
        <a:p>
          <a:pPr algn="l"/>
          <a:endParaRPr lang="en-US" sz="1400"/>
        </a:p>
      </dgm:t>
    </dgm:pt>
    <dgm:pt modelId="{5350F302-A198-574B-8B53-E2035167CEB4}" type="sibTrans" cxnId="{D51E129F-7D16-2742-A8F5-D4577CC8CB9B}">
      <dgm:prSet/>
      <dgm:spPr/>
      <dgm:t>
        <a:bodyPr/>
        <a:lstStyle/>
        <a:p>
          <a:pPr algn="l"/>
          <a:endParaRPr lang="en-US" sz="1400"/>
        </a:p>
      </dgm:t>
    </dgm:pt>
    <dgm:pt modelId="{D09BADBB-5CBE-A244-9896-F4EFD98D2E5B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en-US" sz="1600"/>
            <a:t>The WordCloud library is used to generate a Word Cloud based on word frequency and superimpose these words on any image. </a:t>
          </a:r>
        </a:p>
      </dgm:t>
    </dgm:pt>
    <dgm:pt modelId="{11A6128C-595B-FB48-8CD0-35C1A1BA62C3}" type="parTrans" cxnId="{B6EA3D43-8E0E-3443-9919-6D71D6A2B05E}">
      <dgm:prSet/>
      <dgm:spPr/>
      <dgm:t>
        <a:bodyPr/>
        <a:lstStyle/>
        <a:p>
          <a:pPr algn="l"/>
          <a:endParaRPr lang="en-US" sz="1400"/>
        </a:p>
      </dgm:t>
    </dgm:pt>
    <dgm:pt modelId="{9792221E-C016-BE4B-9F1E-262A1F4D58ED}" type="sibTrans" cxnId="{B6EA3D43-8E0E-3443-9919-6D71D6A2B05E}">
      <dgm:prSet/>
      <dgm:spPr/>
      <dgm:t>
        <a:bodyPr/>
        <a:lstStyle/>
        <a:p>
          <a:pPr algn="l"/>
          <a:endParaRPr lang="en-US" sz="1400"/>
        </a:p>
      </dgm:t>
    </dgm:pt>
    <dgm:pt modelId="{4E780D3F-3E80-CD4F-9C08-CC31673CFC7E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en-US" sz="1600" dirty="0"/>
            <a:t>The Word Cloud shows the words with higher frequency in bigger text size while the "not-so" common words are in smaller text sizes. </a:t>
          </a:r>
        </a:p>
      </dgm:t>
    </dgm:pt>
    <dgm:pt modelId="{C4B68647-E93E-E043-966A-7B553458F43F}" type="parTrans" cxnId="{30FB5D36-EA29-6C44-A34B-21292F86E0C9}">
      <dgm:prSet/>
      <dgm:spPr/>
      <dgm:t>
        <a:bodyPr/>
        <a:lstStyle/>
        <a:p>
          <a:pPr algn="l"/>
          <a:endParaRPr lang="en-US" sz="1400"/>
        </a:p>
      </dgm:t>
    </dgm:pt>
    <dgm:pt modelId="{FFC86151-6127-E24D-A8D4-6DDF2E39A9FA}" type="sibTrans" cxnId="{30FB5D36-EA29-6C44-A34B-21292F86E0C9}">
      <dgm:prSet/>
      <dgm:spPr/>
      <dgm:t>
        <a:bodyPr/>
        <a:lstStyle/>
        <a:p>
          <a:pPr algn="l"/>
          <a:endParaRPr lang="en-US" sz="1400"/>
        </a:p>
      </dgm:t>
    </dgm:pt>
    <dgm:pt modelId="{A6001DCE-9194-184E-B3A8-2F2349E5D253}" type="pres">
      <dgm:prSet presAssocID="{E4C036D0-3E2E-5843-B9E0-40D42AF096D2}" presName="linear" presStyleCnt="0">
        <dgm:presLayoutVars>
          <dgm:dir/>
          <dgm:resizeHandles val="exact"/>
        </dgm:presLayoutVars>
      </dgm:prSet>
      <dgm:spPr/>
    </dgm:pt>
    <dgm:pt modelId="{E6738EC8-F7F3-814A-89CD-218DD8987D89}" type="pres">
      <dgm:prSet presAssocID="{4F5B8C90-EE45-844F-923A-76993F0AADB5}" presName="comp" presStyleCnt="0"/>
      <dgm:spPr/>
    </dgm:pt>
    <dgm:pt modelId="{C5F6AE88-2531-EF46-8390-B040301C24FF}" type="pres">
      <dgm:prSet presAssocID="{4F5B8C90-EE45-844F-923A-76993F0AADB5}" presName="box" presStyleLbl="node1" presStyleIdx="0" presStyleCnt="7"/>
      <dgm:spPr/>
    </dgm:pt>
    <dgm:pt modelId="{801AF4BD-8B72-E543-9465-599A21E06A46}" type="pres">
      <dgm:prSet presAssocID="{4F5B8C90-EE45-844F-923A-76993F0AADB5}" presName="img" presStyleLbl="fgImgPlace1" presStyleIdx="0" presStyleCnt="7" custScaleX="3627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 with solid fill"/>
        </a:ext>
      </dgm:extLst>
    </dgm:pt>
    <dgm:pt modelId="{F618B3CE-5F3A-4246-BBB2-BA65CEE9AE05}" type="pres">
      <dgm:prSet presAssocID="{4F5B8C90-EE45-844F-923A-76993F0AADB5}" presName="text" presStyleLbl="node1" presStyleIdx="0" presStyleCnt="7">
        <dgm:presLayoutVars>
          <dgm:bulletEnabled val="1"/>
        </dgm:presLayoutVars>
      </dgm:prSet>
      <dgm:spPr/>
    </dgm:pt>
    <dgm:pt modelId="{DF7C8C86-A7B9-3741-93B3-352DB6B0EAB4}" type="pres">
      <dgm:prSet presAssocID="{59C6674D-4DD1-7542-987C-D16C235B9A81}" presName="spacer" presStyleCnt="0"/>
      <dgm:spPr/>
    </dgm:pt>
    <dgm:pt modelId="{6F4BA2B6-F95F-3145-A68C-FA2F65BE607C}" type="pres">
      <dgm:prSet presAssocID="{C79B57E1-6317-5F40-BD99-6F55E831695B}" presName="comp" presStyleCnt="0"/>
      <dgm:spPr/>
    </dgm:pt>
    <dgm:pt modelId="{CF262658-1243-AC47-A262-1EC0722580CC}" type="pres">
      <dgm:prSet presAssocID="{C79B57E1-6317-5F40-BD99-6F55E831695B}" presName="box" presStyleLbl="node1" presStyleIdx="1" presStyleCnt="7"/>
      <dgm:spPr/>
    </dgm:pt>
    <dgm:pt modelId="{BFFB2E99-140C-A841-A287-5D43D0ADC48D}" type="pres">
      <dgm:prSet presAssocID="{C79B57E1-6317-5F40-BD99-6F55E831695B}" presName="img" presStyleLbl="fgImgPlace1" presStyleIdx="1" presStyleCnt="7" custScaleX="3627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il Break with solid fill"/>
        </a:ext>
      </dgm:extLst>
    </dgm:pt>
    <dgm:pt modelId="{0948C431-436B-D746-B34A-A09564354E72}" type="pres">
      <dgm:prSet presAssocID="{C79B57E1-6317-5F40-BD99-6F55E831695B}" presName="text" presStyleLbl="node1" presStyleIdx="1" presStyleCnt="7">
        <dgm:presLayoutVars>
          <dgm:bulletEnabled val="1"/>
        </dgm:presLayoutVars>
      </dgm:prSet>
      <dgm:spPr/>
    </dgm:pt>
    <dgm:pt modelId="{29503274-FBE2-5348-84EA-7AFF58CCEF47}" type="pres">
      <dgm:prSet presAssocID="{1FEB1C92-6913-1940-B6A9-E00837DBDBAD}" presName="spacer" presStyleCnt="0"/>
      <dgm:spPr/>
    </dgm:pt>
    <dgm:pt modelId="{AA970434-EBB7-E948-BA3C-8578877FCA74}" type="pres">
      <dgm:prSet presAssocID="{7D6205A3-0476-0C43-956D-F539273C8BDD}" presName="comp" presStyleCnt="0"/>
      <dgm:spPr/>
    </dgm:pt>
    <dgm:pt modelId="{E0B53B96-1B12-7D4B-8DEB-6FF733C6127B}" type="pres">
      <dgm:prSet presAssocID="{7D6205A3-0476-0C43-956D-F539273C8BDD}" presName="box" presStyleLbl="node1" presStyleIdx="2" presStyleCnt="7"/>
      <dgm:spPr/>
    </dgm:pt>
    <dgm:pt modelId="{B85D5427-E5BC-4841-9349-8ACDAAB3B103}" type="pres">
      <dgm:prSet presAssocID="{7D6205A3-0476-0C43-956D-F539273C8BDD}" presName="img" presStyleLbl="fgImgPlace1" presStyleIdx="2" presStyleCnt="7" custScaleX="3627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od Inventory with solid fill"/>
        </a:ext>
      </dgm:extLst>
    </dgm:pt>
    <dgm:pt modelId="{23FD702D-ED23-7A41-80E1-FAC15692C316}" type="pres">
      <dgm:prSet presAssocID="{7D6205A3-0476-0C43-956D-F539273C8BDD}" presName="text" presStyleLbl="node1" presStyleIdx="2" presStyleCnt="7">
        <dgm:presLayoutVars>
          <dgm:bulletEnabled val="1"/>
        </dgm:presLayoutVars>
      </dgm:prSet>
      <dgm:spPr/>
    </dgm:pt>
    <dgm:pt modelId="{E81A34DE-A500-444F-BC49-76275F1431F6}" type="pres">
      <dgm:prSet presAssocID="{B1F639BE-C819-C94A-846D-BF26A06678E9}" presName="spacer" presStyleCnt="0"/>
      <dgm:spPr/>
    </dgm:pt>
    <dgm:pt modelId="{0406F9DE-5E6C-9C47-A248-3EDC2FFD9704}" type="pres">
      <dgm:prSet presAssocID="{FE1558DD-CD0B-E846-AD4E-A152197E87FD}" presName="comp" presStyleCnt="0"/>
      <dgm:spPr/>
    </dgm:pt>
    <dgm:pt modelId="{7F7FC6D4-CA78-8340-A12C-FBA88041C380}" type="pres">
      <dgm:prSet presAssocID="{FE1558DD-CD0B-E846-AD4E-A152197E87FD}" presName="box" presStyleLbl="node1" presStyleIdx="3" presStyleCnt="7"/>
      <dgm:spPr/>
    </dgm:pt>
    <dgm:pt modelId="{5A389132-A0AF-3C49-9E6E-F7BCB27348C8}" type="pres">
      <dgm:prSet presAssocID="{FE1558DD-CD0B-E846-AD4E-A152197E87FD}" presName="img" presStyleLbl="fgImgPlace1" presStyleIdx="3" presStyleCnt="7" custScaleX="3627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29129313-C18D-6E41-9062-1BE82BAEEA10}" type="pres">
      <dgm:prSet presAssocID="{FE1558DD-CD0B-E846-AD4E-A152197E87FD}" presName="text" presStyleLbl="node1" presStyleIdx="3" presStyleCnt="7">
        <dgm:presLayoutVars>
          <dgm:bulletEnabled val="1"/>
        </dgm:presLayoutVars>
      </dgm:prSet>
      <dgm:spPr/>
    </dgm:pt>
    <dgm:pt modelId="{A9E392A7-D262-0D40-84DA-68B964EC2ED0}" type="pres">
      <dgm:prSet presAssocID="{478BBB3A-44C7-A54E-AE71-8DA5015E5EFB}" presName="spacer" presStyleCnt="0"/>
      <dgm:spPr/>
    </dgm:pt>
    <dgm:pt modelId="{7357891B-7813-064B-B418-2C0FB94EB68C}" type="pres">
      <dgm:prSet presAssocID="{18F7E99E-3DE7-DD48-801C-8634B73DABC9}" presName="comp" presStyleCnt="0"/>
      <dgm:spPr/>
    </dgm:pt>
    <dgm:pt modelId="{2D427960-2642-9749-B705-7F04115B5415}" type="pres">
      <dgm:prSet presAssocID="{18F7E99E-3DE7-DD48-801C-8634B73DABC9}" presName="box" presStyleLbl="node1" presStyleIdx="4" presStyleCnt="7"/>
      <dgm:spPr/>
    </dgm:pt>
    <dgm:pt modelId="{D43843B6-9A24-4744-8E67-27D010D1FE52}" type="pres">
      <dgm:prSet presAssocID="{18F7E99E-3DE7-DD48-801C-8634B73DABC9}" presName="img" presStyleLbl="fgImgPlace1" presStyleIdx="4" presStyleCnt="7" custScaleX="3486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E18CF95C-D31C-B547-8E5F-B1FE07EFACB1}" type="pres">
      <dgm:prSet presAssocID="{18F7E99E-3DE7-DD48-801C-8634B73DABC9}" presName="text" presStyleLbl="node1" presStyleIdx="4" presStyleCnt="7">
        <dgm:presLayoutVars>
          <dgm:bulletEnabled val="1"/>
        </dgm:presLayoutVars>
      </dgm:prSet>
      <dgm:spPr/>
    </dgm:pt>
    <dgm:pt modelId="{0C1B8F3F-9246-A74B-91FB-87486371CB3B}" type="pres">
      <dgm:prSet presAssocID="{5350F302-A198-574B-8B53-E2035167CEB4}" presName="spacer" presStyleCnt="0"/>
      <dgm:spPr/>
    </dgm:pt>
    <dgm:pt modelId="{5BE2E781-9634-9840-B874-D7912F8943BE}" type="pres">
      <dgm:prSet presAssocID="{D09BADBB-5CBE-A244-9896-F4EFD98D2E5B}" presName="comp" presStyleCnt="0"/>
      <dgm:spPr/>
    </dgm:pt>
    <dgm:pt modelId="{6693DF9F-B77E-6249-88FD-44B1504F041C}" type="pres">
      <dgm:prSet presAssocID="{D09BADBB-5CBE-A244-9896-F4EFD98D2E5B}" presName="box" presStyleLbl="node1" presStyleIdx="5" presStyleCnt="7"/>
      <dgm:spPr/>
    </dgm:pt>
    <dgm:pt modelId="{94000AFF-D83D-674F-A60D-DCE00CCFDBB0}" type="pres">
      <dgm:prSet presAssocID="{D09BADBB-5CBE-A244-9896-F4EFD98D2E5B}" presName="img" presStyleLbl="fgImgPlace1" presStyleIdx="5" presStyleCnt="7" custScaleX="34865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 outline"/>
        </a:ext>
      </dgm:extLst>
    </dgm:pt>
    <dgm:pt modelId="{8E3B2D75-1BDB-124C-AF4A-28E55AFA7DEE}" type="pres">
      <dgm:prSet presAssocID="{D09BADBB-5CBE-A244-9896-F4EFD98D2E5B}" presName="text" presStyleLbl="node1" presStyleIdx="5" presStyleCnt="7">
        <dgm:presLayoutVars>
          <dgm:bulletEnabled val="1"/>
        </dgm:presLayoutVars>
      </dgm:prSet>
      <dgm:spPr/>
    </dgm:pt>
    <dgm:pt modelId="{6B6DA09E-5187-9544-A635-FC68C57B2129}" type="pres">
      <dgm:prSet presAssocID="{9792221E-C016-BE4B-9F1E-262A1F4D58ED}" presName="spacer" presStyleCnt="0"/>
      <dgm:spPr/>
    </dgm:pt>
    <dgm:pt modelId="{B91B8E0B-FF8A-FE4D-99A0-BF2CB87F6279}" type="pres">
      <dgm:prSet presAssocID="{4E780D3F-3E80-CD4F-9C08-CC31673CFC7E}" presName="comp" presStyleCnt="0"/>
      <dgm:spPr/>
    </dgm:pt>
    <dgm:pt modelId="{DECC3CB4-9795-AD44-8450-1BC1C3C94D2D}" type="pres">
      <dgm:prSet presAssocID="{4E780D3F-3E80-CD4F-9C08-CC31673CFC7E}" presName="box" presStyleLbl="node1" presStyleIdx="6" presStyleCnt="7"/>
      <dgm:spPr/>
    </dgm:pt>
    <dgm:pt modelId="{497FA325-7CE5-A743-8BEB-395386667E88}" type="pres">
      <dgm:prSet presAssocID="{4E780D3F-3E80-CD4F-9C08-CC31673CFC7E}" presName="img" presStyleLbl="fgImgPlace1" presStyleIdx="6" presStyleCnt="7" custScaleX="36270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6A666B18-BA97-1B46-BAC2-4D624B641E6A}" type="pres">
      <dgm:prSet presAssocID="{4E780D3F-3E80-CD4F-9C08-CC31673CFC7E}" presName="text" presStyleLbl="node1" presStyleIdx="6" presStyleCnt="7">
        <dgm:presLayoutVars>
          <dgm:bulletEnabled val="1"/>
        </dgm:presLayoutVars>
      </dgm:prSet>
      <dgm:spPr/>
    </dgm:pt>
  </dgm:ptLst>
  <dgm:cxnLst>
    <dgm:cxn modelId="{7E79290A-34BD-774C-A823-C3A13C932A9E}" type="presOf" srcId="{E4C036D0-3E2E-5843-B9E0-40D42AF096D2}" destId="{A6001DCE-9194-184E-B3A8-2F2349E5D253}" srcOrd="0" destOrd="0" presId="urn:microsoft.com/office/officeart/2005/8/layout/vList4"/>
    <dgm:cxn modelId="{43D07D18-89D6-5C4B-98CA-A55D919CC47F}" srcId="{E4C036D0-3E2E-5843-B9E0-40D42AF096D2}" destId="{7D6205A3-0476-0C43-956D-F539273C8BDD}" srcOrd="2" destOrd="0" parTransId="{2FF7C110-4464-B640-A472-301855069DFE}" sibTransId="{B1F639BE-C819-C94A-846D-BF26A06678E9}"/>
    <dgm:cxn modelId="{EA6A9A2D-53ED-8242-88C3-F88A0BF468B8}" type="presOf" srcId="{FE1558DD-CD0B-E846-AD4E-A152197E87FD}" destId="{29129313-C18D-6E41-9062-1BE82BAEEA10}" srcOrd="1" destOrd="0" presId="urn:microsoft.com/office/officeart/2005/8/layout/vList4"/>
    <dgm:cxn modelId="{8ABA2435-0C60-8F4E-AB9F-D2FFA021C501}" type="presOf" srcId="{7D6205A3-0476-0C43-956D-F539273C8BDD}" destId="{23FD702D-ED23-7A41-80E1-FAC15692C316}" srcOrd="1" destOrd="0" presId="urn:microsoft.com/office/officeart/2005/8/layout/vList4"/>
    <dgm:cxn modelId="{30FB5D36-EA29-6C44-A34B-21292F86E0C9}" srcId="{E4C036D0-3E2E-5843-B9E0-40D42AF096D2}" destId="{4E780D3F-3E80-CD4F-9C08-CC31673CFC7E}" srcOrd="6" destOrd="0" parTransId="{C4B68647-E93E-E043-966A-7B553458F43F}" sibTransId="{FFC86151-6127-E24D-A8D4-6DDF2E39A9FA}"/>
    <dgm:cxn modelId="{B6EA3D43-8E0E-3443-9919-6D71D6A2B05E}" srcId="{E4C036D0-3E2E-5843-B9E0-40D42AF096D2}" destId="{D09BADBB-5CBE-A244-9896-F4EFD98D2E5B}" srcOrd="5" destOrd="0" parTransId="{11A6128C-595B-FB48-8CD0-35C1A1BA62C3}" sibTransId="{9792221E-C016-BE4B-9F1E-262A1F4D58ED}"/>
    <dgm:cxn modelId="{518F7148-2AA4-9A49-9F65-B0939C3E1407}" type="presOf" srcId="{7D6205A3-0476-0C43-956D-F539273C8BDD}" destId="{E0B53B96-1B12-7D4B-8DEB-6FF733C6127B}" srcOrd="0" destOrd="0" presId="urn:microsoft.com/office/officeart/2005/8/layout/vList4"/>
    <dgm:cxn modelId="{4BFC184A-C08F-1743-973D-95042C6DD029}" type="presOf" srcId="{C79B57E1-6317-5F40-BD99-6F55E831695B}" destId="{0948C431-436B-D746-B34A-A09564354E72}" srcOrd="1" destOrd="0" presId="urn:microsoft.com/office/officeart/2005/8/layout/vList4"/>
    <dgm:cxn modelId="{BA7EFB65-FECB-7E4C-A8D3-4AC852FAB393}" type="presOf" srcId="{18F7E99E-3DE7-DD48-801C-8634B73DABC9}" destId="{2D427960-2642-9749-B705-7F04115B5415}" srcOrd="0" destOrd="0" presId="urn:microsoft.com/office/officeart/2005/8/layout/vList4"/>
    <dgm:cxn modelId="{94535D66-D961-844A-A79A-3DF9F6EBF020}" type="presOf" srcId="{4F5B8C90-EE45-844F-923A-76993F0AADB5}" destId="{C5F6AE88-2531-EF46-8390-B040301C24FF}" srcOrd="0" destOrd="0" presId="urn:microsoft.com/office/officeart/2005/8/layout/vList4"/>
    <dgm:cxn modelId="{BFB6E28F-86F5-AB45-93C5-703CE69AD3B3}" type="presOf" srcId="{18F7E99E-3DE7-DD48-801C-8634B73DABC9}" destId="{E18CF95C-D31C-B547-8E5F-B1FE07EFACB1}" srcOrd="1" destOrd="0" presId="urn:microsoft.com/office/officeart/2005/8/layout/vList4"/>
    <dgm:cxn modelId="{2291A698-5464-4349-A71C-79408D612AD4}" type="presOf" srcId="{4F5B8C90-EE45-844F-923A-76993F0AADB5}" destId="{F618B3CE-5F3A-4246-BBB2-BA65CEE9AE05}" srcOrd="1" destOrd="0" presId="urn:microsoft.com/office/officeart/2005/8/layout/vList4"/>
    <dgm:cxn modelId="{D51E129F-7D16-2742-A8F5-D4577CC8CB9B}" srcId="{E4C036D0-3E2E-5843-B9E0-40D42AF096D2}" destId="{18F7E99E-3DE7-DD48-801C-8634B73DABC9}" srcOrd="4" destOrd="0" parTransId="{0D9B72BA-B754-4D45-A42B-95D544DB5145}" sibTransId="{5350F302-A198-574B-8B53-E2035167CEB4}"/>
    <dgm:cxn modelId="{801A15A9-7D90-FA47-9718-7558EE03A9BA}" srcId="{E4C036D0-3E2E-5843-B9E0-40D42AF096D2}" destId="{4F5B8C90-EE45-844F-923A-76993F0AADB5}" srcOrd="0" destOrd="0" parTransId="{56669E34-253F-6942-8199-A4AF2A356BFE}" sibTransId="{59C6674D-4DD1-7542-987C-D16C235B9A81}"/>
    <dgm:cxn modelId="{2F21E3A9-D38D-8C45-A738-402AD76A4CB1}" type="presOf" srcId="{4E780D3F-3E80-CD4F-9C08-CC31673CFC7E}" destId="{6A666B18-BA97-1B46-BAC2-4D624B641E6A}" srcOrd="1" destOrd="0" presId="urn:microsoft.com/office/officeart/2005/8/layout/vList4"/>
    <dgm:cxn modelId="{053E6FAF-D878-E74C-A446-5EF2FC7A9ED9}" type="presOf" srcId="{D09BADBB-5CBE-A244-9896-F4EFD98D2E5B}" destId="{6693DF9F-B77E-6249-88FD-44B1504F041C}" srcOrd="0" destOrd="0" presId="urn:microsoft.com/office/officeart/2005/8/layout/vList4"/>
    <dgm:cxn modelId="{FEEA3AB4-1D2A-AD4C-8E7E-01FA8A98539E}" type="presOf" srcId="{D09BADBB-5CBE-A244-9896-F4EFD98D2E5B}" destId="{8E3B2D75-1BDB-124C-AF4A-28E55AFA7DEE}" srcOrd="1" destOrd="0" presId="urn:microsoft.com/office/officeart/2005/8/layout/vList4"/>
    <dgm:cxn modelId="{A6F2B9CE-CDD4-DE40-954D-14D12E8B2560}" srcId="{E4C036D0-3E2E-5843-B9E0-40D42AF096D2}" destId="{FE1558DD-CD0B-E846-AD4E-A152197E87FD}" srcOrd="3" destOrd="0" parTransId="{EEAE7E7A-3E62-B847-9305-9855BC17B054}" sibTransId="{478BBB3A-44C7-A54E-AE71-8DA5015E5EFB}"/>
    <dgm:cxn modelId="{27664AD2-6DF3-8E42-86D2-66601E89A668}" type="presOf" srcId="{C79B57E1-6317-5F40-BD99-6F55E831695B}" destId="{CF262658-1243-AC47-A262-1EC0722580CC}" srcOrd="0" destOrd="0" presId="urn:microsoft.com/office/officeart/2005/8/layout/vList4"/>
    <dgm:cxn modelId="{45AFFFEB-BC38-2C4D-8B26-6BB38EF7136E}" srcId="{E4C036D0-3E2E-5843-B9E0-40D42AF096D2}" destId="{C79B57E1-6317-5F40-BD99-6F55E831695B}" srcOrd="1" destOrd="0" parTransId="{30366284-F3F0-1146-B2A1-D62900E32238}" sibTransId="{1FEB1C92-6913-1940-B6A9-E00837DBDBAD}"/>
    <dgm:cxn modelId="{88E5F6F3-B5C6-D141-A624-EE5D430DD573}" type="presOf" srcId="{FE1558DD-CD0B-E846-AD4E-A152197E87FD}" destId="{7F7FC6D4-CA78-8340-A12C-FBA88041C380}" srcOrd="0" destOrd="0" presId="urn:microsoft.com/office/officeart/2005/8/layout/vList4"/>
    <dgm:cxn modelId="{F18CC0F7-311A-CC43-905F-F78EE29915FA}" type="presOf" srcId="{4E780D3F-3E80-CD4F-9C08-CC31673CFC7E}" destId="{DECC3CB4-9795-AD44-8450-1BC1C3C94D2D}" srcOrd="0" destOrd="0" presId="urn:microsoft.com/office/officeart/2005/8/layout/vList4"/>
    <dgm:cxn modelId="{6DB9A364-A246-8B42-AE84-DFD4EC0F23CD}" type="presParOf" srcId="{A6001DCE-9194-184E-B3A8-2F2349E5D253}" destId="{E6738EC8-F7F3-814A-89CD-218DD8987D89}" srcOrd="0" destOrd="0" presId="urn:microsoft.com/office/officeart/2005/8/layout/vList4"/>
    <dgm:cxn modelId="{658B34E1-45CC-3349-B13B-235A4108EA76}" type="presParOf" srcId="{E6738EC8-F7F3-814A-89CD-218DD8987D89}" destId="{C5F6AE88-2531-EF46-8390-B040301C24FF}" srcOrd="0" destOrd="0" presId="urn:microsoft.com/office/officeart/2005/8/layout/vList4"/>
    <dgm:cxn modelId="{00487CD2-5AFC-CA4B-AA5F-68E2851A6CE4}" type="presParOf" srcId="{E6738EC8-F7F3-814A-89CD-218DD8987D89}" destId="{801AF4BD-8B72-E543-9465-599A21E06A46}" srcOrd="1" destOrd="0" presId="urn:microsoft.com/office/officeart/2005/8/layout/vList4"/>
    <dgm:cxn modelId="{474D646C-0D7E-EA45-B9C7-27AAE5EB7627}" type="presParOf" srcId="{E6738EC8-F7F3-814A-89CD-218DD8987D89}" destId="{F618B3CE-5F3A-4246-BBB2-BA65CEE9AE05}" srcOrd="2" destOrd="0" presId="urn:microsoft.com/office/officeart/2005/8/layout/vList4"/>
    <dgm:cxn modelId="{C6EDB56E-6B59-404B-991B-B634A53F2FAD}" type="presParOf" srcId="{A6001DCE-9194-184E-B3A8-2F2349E5D253}" destId="{DF7C8C86-A7B9-3741-93B3-352DB6B0EAB4}" srcOrd="1" destOrd="0" presId="urn:microsoft.com/office/officeart/2005/8/layout/vList4"/>
    <dgm:cxn modelId="{8C93A3DB-51EE-A44A-8E4B-8B250DC195DB}" type="presParOf" srcId="{A6001DCE-9194-184E-B3A8-2F2349E5D253}" destId="{6F4BA2B6-F95F-3145-A68C-FA2F65BE607C}" srcOrd="2" destOrd="0" presId="urn:microsoft.com/office/officeart/2005/8/layout/vList4"/>
    <dgm:cxn modelId="{CD7BC145-F2DE-A64F-9E37-E40D73170817}" type="presParOf" srcId="{6F4BA2B6-F95F-3145-A68C-FA2F65BE607C}" destId="{CF262658-1243-AC47-A262-1EC0722580CC}" srcOrd="0" destOrd="0" presId="urn:microsoft.com/office/officeart/2005/8/layout/vList4"/>
    <dgm:cxn modelId="{BFB806C8-BE30-3340-B60C-3613DD4A2DD9}" type="presParOf" srcId="{6F4BA2B6-F95F-3145-A68C-FA2F65BE607C}" destId="{BFFB2E99-140C-A841-A287-5D43D0ADC48D}" srcOrd="1" destOrd="0" presId="urn:microsoft.com/office/officeart/2005/8/layout/vList4"/>
    <dgm:cxn modelId="{01CC49DB-5F11-664E-A94D-710B73674F38}" type="presParOf" srcId="{6F4BA2B6-F95F-3145-A68C-FA2F65BE607C}" destId="{0948C431-436B-D746-B34A-A09564354E72}" srcOrd="2" destOrd="0" presId="urn:microsoft.com/office/officeart/2005/8/layout/vList4"/>
    <dgm:cxn modelId="{FF0BBDAA-5DF3-E346-9BB1-E975D960B5AF}" type="presParOf" srcId="{A6001DCE-9194-184E-B3A8-2F2349E5D253}" destId="{29503274-FBE2-5348-84EA-7AFF58CCEF47}" srcOrd="3" destOrd="0" presId="urn:microsoft.com/office/officeart/2005/8/layout/vList4"/>
    <dgm:cxn modelId="{738FC9D9-E4BD-A848-AAB9-35A3BDCB70C3}" type="presParOf" srcId="{A6001DCE-9194-184E-B3A8-2F2349E5D253}" destId="{AA970434-EBB7-E948-BA3C-8578877FCA74}" srcOrd="4" destOrd="0" presId="urn:microsoft.com/office/officeart/2005/8/layout/vList4"/>
    <dgm:cxn modelId="{9FAFF9A7-B0C3-D64F-91E9-B6005EBF1DEB}" type="presParOf" srcId="{AA970434-EBB7-E948-BA3C-8578877FCA74}" destId="{E0B53B96-1B12-7D4B-8DEB-6FF733C6127B}" srcOrd="0" destOrd="0" presId="urn:microsoft.com/office/officeart/2005/8/layout/vList4"/>
    <dgm:cxn modelId="{68EF4860-BDAB-9D4D-8EF8-E0D5AB320BD3}" type="presParOf" srcId="{AA970434-EBB7-E948-BA3C-8578877FCA74}" destId="{B85D5427-E5BC-4841-9349-8ACDAAB3B103}" srcOrd="1" destOrd="0" presId="urn:microsoft.com/office/officeart/2005/8/layout/vList4"/>
    <dgm:cxn modelId="{79A47C4F-C283-A047-AB34-610D213F6CBA}" type="presParOf" srcId="{AA970434-EBB7-E948-BA3C-8578877FCA74}" destId="{23FD702D-ED23-7A41-80E1-FAC15692C316}" srcOrd="2" destOrd="0" presId="urn:microsoft.com/office/officeart/2005/8/layout/vList4"/>
    <dgm:cxn modelId="{9044449D-86DA-0748-8AB6-58188786A5DE}" type="presParOf" srcId="{A6001DCE-9194-184E-B3A8-2F2349E5D253}" destId="{E81A34DE-A500-444F-BC49-76275F1431F6}" srcOrd="5" destOrd="0" presId="urn:microsoft.com/office/officeart/2005/8/layout/vList4"/>
    <dgm:cxn modelId="{386A6219-B0D9-7E48-B511-7E4DEED37C1A}" type="presParOf" srcId="{A6001DCE-9194-184E-B3A8-2F2349E5D253}" destId="{0406F9DE-5E6C-9C47-A248-3EDC2FFD9704}" srcOrd="6" destOrd="0" presId="urn:microsoft.com/office/officeart/2005/8/layout/vList4"/>
    <dgm:cxn modelId="{76328189-6385-034B-A614-7A4FAD558861}" type="presParOf" srcId="{0406F9DE-5E6C-9C47-A248-3EDC2FFD9704}" destId="{7F7FC6D4-CA78-8340-A12C-FBA88041C380}" srcOrd="0" destOrd="0" presId="urn:microsoft.com/office/officeart/2005/8/layout/vList4"/>
    <dgm:cxn modelId="{3423561E-D877-9C40-BD5C-CE85090085DA}" type="presParOf" srcId="{0406F9DE-5E6C-9C47-A248-3EDC2FFD9704}" destId="{5A389132-A0AF-3C49-9E6E-F7BCB27348C8}" srcOrd="1" destOrd="0" presId="urn:microsoft.com/office/officeart/2005/8/layout/vList4"/>
    <dgm:cxn modelId="{BB3B51E9-E840-C34D-9D58-73A7AAC17672}" type="presParOf" srcId="{0406F9DE-5E6C-9C47-A248-3EDC2FFD9704}" destId="{29129313-C18D-6E41-9062-1BE82BAEEA10}" srcOrd="2" destOrd="0" presId="urn:microsoft.com/office/officeart/2005/8/layout/vList4"/>
    <dgm:cxn modelId="{35E37C62-9F28-4045-A05B-B17A120A4EE8}" type="presParOf" srcId="{A6001DCE-9194-184E-B3A8-2F2349E5D253}" destId="{A9E392A7-D262-0D40-84DA-68B964EC2ED0}" srcOrd="7" destOrd="0" presId="urn:microsoft.com/office/officeart/2005/8/layout/vList4"/>
    <dgm:cxn modelId="{A8741740-9D0A-AD49-8E38-56E693EFD065}" type="presParOf" srcId="{A6001DCE-9194-184E-B3A8-2F2349E5D253}" destId="{7357891B-7813-064B-B418-2C0FB94EB68C}" srcOrd="8" destOrd="0" presId="urn:microsoft.com/office/officeart/2005/8/layout/vList4"/>
    <dgm:cxn modelId="{1436B850-1F76-0E4A-A591-1999493417A5}" type="presParOf" srcId="{7357891B-7813-064B-B418-2C0FB94EB68C}" destId="{2D427960-2642-9749-B705-7F04115B5415}" srcOrd="0" destOrd="0" presId="urn:microsoft.com/office/officeart/2005/8/layout/vList4"/>
    <dgm:cxn modelId="{E0AB4EF0-963A-3845-BC36-59FD94B6C5DE}" type="presParOf" srcId="{7357891B-7813-064B-B418-2C0FB94EB68C}" destId="{D43843B6-9A24-4744-8E67-27D010D1FE52}" srcOrd="1" destOrd="0" presId="urn:microsoft.com/office/officeart/2005/8/layout/vList4"/>
    <dgm:cxn modelId="{0BC18C92-F990-1642-AB55-F00A48859890}" type="presParOf" srcId="{7357891B-7813-064B-B418-2C0FB94EB68C}" destId="{E18CF95C-D31C-B547-8E5F-B1FE07EFACB1}" srcOrd="2" destOrd="0" presId="urn:microsoft.com/office/officeart/2005/8/layout/vList4"/>
    <dgm:cxn modelId="{AF8EA1C2-F0D8-FE4D-BE54-D724C929381C}" type="presParOf" srcId="{A6001DCE-9194-184E-B3A8-2F2349E5D253}" destId="{0C1B8F3F-9246-A74B-91FB-87486371CB3B}" srcOrd="9" destOrd="0" presId="urn:microsoft.com/office/officeart/2005/8/layout/vList4"/>
    <dgm:cxn modelId="{F1CA948D-E90F-9A48-A2FA-8EB6F655339C}" type="presParOf" srcId="{A6001DCE-9194-184E-B3A8-2F2349E5D253}" destId="{5BE2E781-9634-9840-B874-D7912F8943BE}" srcOrd="10" destOrd="0" presId="urn:microsoft.com/office/officeart/2005/8/layout/vList4"/>
    <dgm:cxn modelId="{0D1C987D-2116-884D-9DD9-653CEF858BE8}" type="presParOf" srcId="{5BE2E781-9634-9840-B874-D7912F8943BE}" destId="{6693DF9F-B77E-6249-88FD-44B1504F041C}" srcOrd="0" destOrd="0" presId="urn:microsoft.com/office/officeart/2005/8/layout/vList4"/>
    <dgm:cxn modelId="{E2C4F651-1724-4E44-B820-C04BBFC5361B}" type="presParOf" srcId="{5BE2E781-9634-9840-B874-D7912F8943BE}" destId="{94000AFF-D83D-674F-A60D-DCE00CCFDBB0}" srcOrd="1" destOrd="0" presId="urn:microsoft.com/office/officeart/2005/8/layout/vList4"/>
    <dgm:cxn modelId="{A85455A7-C64C-D044-A4D9-6DC2DF340854}" type="presParOf" srcId="{5BE2E781-9634-9840-B874-D7912F8943BE}" destId="{8E3B2D75-1BDB-124C-AF4A-28E55AFA7DEE}" srcOrd="2" destOrd="0" presId="urn:microsoft.com/office/officeart/2005/8/layout/vList4"/>
    <dgm:cxn modelId="{AD30526A-AAC8-ED48-8549-E156D0A68F30}" type="presParOf" srcId="{A6001DCE-9194-184E-B3A8-2F2349E5D253}" destId="{6B6DA09E-5187-9544-A635-FC68C57B2129}" srcOrd="11" destOrd="0" presId="urn:microsoft.com/office/officeart/2005/8/layout/vList4"/>
    <dgm:cxn modelId="{D52C8946-E345-924E-B8D9-FB6A357AB82C}" type="presParOf" srcId="{A6001DCE-9194-184E-B3A8-2F2349E5D253}" destId="{B91B8E0B-FF8A-FE4D-99A0-BF2CB87F6279}" srcOrd="12" destOrd="0" presId="urn:microsoft.com/office/officeart/2005/8/layout/vList4"/>
    <dgm:cxn modelId="{027A8B2C-7EE7-EF48-AFC9-F99F021A7846}" type="presParOf" srcId="{B91B8E0B-FF8A-FE4D-99A0-BF2CB87F6279}" destId="{DECC3CB4-9795-AD44-8450-1BC1C3C94D2D}" srcOrd="0" destOrd="0" presId="urn:microsoft.com/office/officeart/2005/8/layout/vList4"/>
    <dgm:cxn modelId="{9D727D8B-C259-A34F-A2D9-6D2BDEB10692}" type="presParOf" srcId="{B91B8E0B-FF8A-FE4D-99A0-BF2CB87F6279}" destId="{497FA325-7CE5-A743-8BEB-395386667E88}" srcOrd="1" destOrd="0" presId="urn:microsoft.com/office/officeart/2005/8/layout/vList4"/>
    <dgm:cxn modelId="{2A90C226-3CA5-134A-9E47-9F72C1703BAA}" type="presParOf" srcId="{B91B8E0B-FF8A-FE4D-99A0-BF2CB87F6279}" destId="{6A666B18-BA97-1B46-BAC2-4D624B641E6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F603EB-1202-405F-8DCB-3D59AE343E4A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BEEC7E-5E91-4D99-93AF-CCFAE1B0C7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baseline="0" dirty="0"/>
            <a:t>Overall, we found that Logistic Regression is the best model for analyzing Sentiments on the dataset. </a:t>
          </a:r>
          <a:endParaRPr lang="en-US" sz="1600" dirty="0"/>
        </a:p>
      </dgm:t>
    </dgm:pt>
    <dgm:pt modelId="{9231EBF7-3190-4864-AB99-2BF70406D2D2}" type="parTrans" cxnId="{1BC1158F-C9D8-4FC3-A294-89B5F0E1B75E}">
      <dgm:prSet/>
      <dgm:spPr/>
      <dgm:t>
        <a:bodyPr/>
        <a:lstStyle/>
        <a:p>
          <a:endParaRPr lang="en-US"/>
        </a:p>
      </dgm:t>
    </dgm:pt>
    <dgm:pt modelId="{1F50CC23-184B-4E94-AD6B-12539A1593D3}" type="sibTrans" cxnId="{1BC1158F-C9D8-4FC3-A294-89B5F0E1B75E}">
      <dgm:prSet/>
      <dgm:spPr/>
      <dgm:t>
        <a:bodyPr/>
        <a:lstStyle/>
        <a:p>
          <a:endParaRPr lang="en-US"/>
        </a:p>
      </dgm:t>
    </dgm:pt>
    <dgm:pt modelId="{52F0C8CC-8E0C-4EEA-AAF6-60C9076632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a particular problem statement if the data has no assumption, then the simplest model works the best. </a:t>
          </a:r>
        </a:p>
      </dgm:t>
    </dgm:pt>
    <dgm:pt modelId="{260BDF02-C759-4B91-B112-4076E566AB7E}" type="parTrans" cxnId="{FBD9C90E-77C5-4549-BA2D-488FFE3AD3C2}">
      <dgm:prSet/>
      <dgm:spPr/>
      <dgm:t>
        <a:bodyPr/>
        <a:lstStyle/>
        <a:p>
          <a:endParaRPr lang="en-US"/>
        </a:p>
      </dgm:t>
    </dgm:pt>
    <dgm:pt modelId="{844BAAFF-DDE6-4941-B3BF-0B503A346D11}" type="sibTrans" cxnId="{FBD9C90E-77C5-4549-BA2D-488FFE3AD3C2}">
      <dgm:prSet/>
      <dgm:spPr/>
      <dgm:t>
        <a:bodyPr/>
        <a:lstStyle/>
        <a:p>
          <a:endParaRPr lang="en-US"/>
        </a:p>
      </dgm:t>
    </dgm:pt>
    <dgm:pt modelId="{6625D86F-A4C2-4928-9C14-DE8DF082AC71}" type="pres">
      <dgm:prSet presAssocID="{F2F603EB-1202-405F-8DCB-3D59AE343E4A}" presName="root" presStyleCnt="0">
        <dgm:presLayoutVars>
          <dgm:dir/>
          <dgm:resizeHandles val="exact"/>
        </dgm:presLayoutVars>
      </dgm:prSet>
      <dgm:spPr/>
    </dgm:pt>
    <dgm:pt modelId="{42F39BC7-B501-46DA-88E5-913A971F3236}" type="pres">
      <dgm:prSet presAssocID="{31BEEC7E-5E91-4D99-93AF-CCFAE1B0C7B3}" presName="compNode" presStyleCnt="0"/>
      <dgm:spPr/>
    </dgm:pt>
    <dgm:pt modelId="{4FFDE8B3-CCAF-4A3B-8E6C-F67A307431F0}" type="pres">
      <dgm:prSet presAssocID="{31BEEC7E-5E91-4D99-93AF-CCFAE1B0C7B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341E454-E79E-4FD6-8693-10C18DFC3C43}" type="pres">
      <dgm:prSet presAssocID="{31BEEC7E-5E91-4D99-93AF-CCFAE1B0C7B3}" presName="spaceRect" presStyleCnt="0"/>
      <dgm:spPr/>
    </dgm:pt>
    <dgm:pt modelId="{F655B0CE-8B58-4D5E-ACB4-B12369F9EB97}" type="pres">
      <dgm:prSet presAssocID="{31BEEC7E-5E91-4D99-93AF-CCFAE1B0C7B3}" presName="textRect" presStyleLbl="revTx" presStyleIdx="0" presStyleCnt="2" custScaleX="120298" custScaleY="137986">
        <dgm:presLayoutVars>
          <dgm:chMax val="1"/>
          <dgm:chPref val="1"/>
        </dgm:presLayoutVars>
      </dgm:prSet>
      <dgm:spPr/>
    </dgm:pt>
    <dgm:pt modelId="{115A3F0C-8897-48D1-8418-E6E65E53EEAC}" type="pres">
      <dgm:prSet presAssocID="{1F50CC23-184B-4E94-AD6B-12539A1593D3}" presName="sibTrans" presStyleCnt="0"/>
      <dgm:spPr/>
    </dgm:pt>
    <dgm:pt modelId="{1418B653-FEB1-4C31-895C-910B0A53E612}" type="pres">
      <dgm:prSet presAssocID="{52F0C8CC-8E0C-4EEA-AAF6-60C90766327F}" presName="compNode" presStyleCnt="0"/>
      <dgm:spPr/>
    </dgm:pt>
    <dgm:pt modelId="{0C344A1D-ACF4-41F3-9580-00939AAF8F2B}" type="pres">
      <dgm:prSet presAssocID="{52F0C8CC-8E0C-4EEA-AAF6-60C9076632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5C476B-161D-40C2-A66D-8131AACAECA4}" type="pres">
      <dgm:prSet presAssocID="{52F0C8CC-8E0C-4EEA-AAF6-60C90766327F}" presName="spaceRect" presStyleCnt="0"/>
      <dgm:spPr/>
    </dgm:pt>
    <dgm:pt modelId="{070FE0B8-8521-4E5F-9069-32A74E79DF5F}" type="pres">
      <dgm:prSet presAssocID="{52F0C8CC-8E0C-4EEA-AAF6-60C90766327F}" presName="textRect" presStyleLbl="revTx" presStyleIdx="1" presStyleCnt="2" custScaleX="108477" custScaleY="139769">
        <dgm:presLayoutVars>
          <dgm:chMax val="1"/>
          <dgm:chPref val="1"/>
        </dgm:presLayoutVars>
      </dgm:prSet>
      <dgm:spPr/>
    </dgm:pt>
  </dgm:ptLst>
  <dgm:cxnLst>
    <dgm:cxn modelId="{FBD9C90E-77C5-4549-BA2D-488FFE3AD3C2}" srcId="{F2F603EB-1202-405F-8DCB-3D59AE343E4A}" destId="{52F0C8CC-8E0C-4EEA-AAF6-60C90766327F}" srcOrd="1" destOrd="0" parTransId="{260BDF02-C759-4B91-B112-4076E566AB7E}" sibTransId="{844BAAFF-DDE6-4941-B3BF-0B503A346D11}"/>
    <dgm:cxn modelId="{BBB2F079-A0BF-4D25-8910-5C677A55E749}" type="presOf" srcId="{52F0C8CC-8E0C-4EEA-AAF6-60C90766327F}" destId="{070FE0B8-8521-4E5F-9069-32A74E79DF5F}" srcOrd="0" destOrd="0" presId="urn:microsoft.com/office/officeart/2018/2/layout/IconLabelList"/>
    <dgm:cxn modelId="{1BC1158F-C9D8-4FC3-A294-89B5F0E1B75E}" srcId="{F2F603EB-1202-405F-8DCB-3D59AE343E4A}" destId="{31BEEC7E-5E91-4D99-93AF-CCFAE1B0C7B3}" srcOrd="0" destOrd="0" parTransId="{9231EBF7-3190-4864-AB99-2BF70406D2D2}" sibTransId="{1F50CC23-184B-4E94-AD6B-12539A1593D3}"/>
    <dgm:cxn modelId="{EE4D9DA5-DA15-4FD1-928F-F9225EF3F6BC}" type="presOf" srcId="{F2F603EB-1202-405F-8DCB-3D59AE343E4A}" destId="{6625D86F-A4C2-4928-9C14-DE8DF082AC71}" srcOrd="0" destOrd="0" presId="urn:microsoft.com/office/officeart/2018/2/layout/IconLabelList"/>
    <dgm:cxn modelId="{F4547FA9-087C-4B26-A565-EDED7537BA84}" type="presOf" srcId="{31BEEC7E-5E91-4D99-93AF-CCFAE1B0C7B3}" destId="{F655B0CE-8B58-4D5E-ACB4-B12369F9EB97}" srcOrd="0" destOrd="0" presId="urn:microsoft.com/office/officeart/2018/2/layout/IconLabelList"/>
    <dgm:cxn modelId="{615567FA-FA27-4603-9521-E3E0A36DD727}" type="presParOf" srcId="{6625D86F-A4C2-4928-9C14-DE8DF082AC71}" destId="{42F39BC7-B501-46DA-88E5-913A971F3236}" srcOrd="0" destOrd="0" presId="urn:microsoft.com/office/officeart/2018/2/layout/IconLabelList"/>
    <dgm:cxn modelId="{E01DF660-48D2-480D-ACAD-DB0652FC18C5}" type="presParOf" srcId="{42F39BC7-B501-46DA-88E5-913A971F3236}" destId="{4FFDE8B3-CCAF-4A3B-8E6C-F67A307431F0}" srcOrd="0" destOrd="0" presId="urn:microsoft.com/office/officeart/2018/2/layout/IconLabelList"/>
    <dgm:cxn modelId="{00B3CE3C-27A2-4A0C-82AB-A052135F200A}" type="presParOf" srcId="{42F39BC7-B501-46DA-88E5-913A971F3236}" destId="{F341E454-E79E-4FD6-8693-10C18DFC3C43}" srcOrd="1" destOrd="0" presId="urn:microsoft.com/office/officeart/2018/2/layout/IconLabelList"/>
    <dgm:cxn modelId="{4C07B001-8A48-465C-9EA4-7586CAC4608C}" type="presParOf" srcId="{42F39BC7-B501-46DA-88E5-913A971F3236}" destId="{F655B0CE-8B58-4D5E-ACB4-B12369F9EB97}" srcOrd="2" destOrd="0" presId="urn:microsoft.com/office/officeart/2018/2/layout/IconLabelList"/>
    <dgm:cxn modelId="{C5DE0322-0298-4F62-A087-5C6256D3FC36}" type="presParOf" srcId="{6625D86F-A4C2-4928-9C14-DE8DF082AC71}" destId="{115A3F0C-8897-48D1-8418-E6E65E53EEAC}" srcOrd="1" destOrd="0" presId="urn:microsoft.com/office/officeart/2018/2/layout/IconLabelList"/>
    <dgm:cxn modelId="{C3E52EFF-C454-4059-AB5D-E2F47EE8E89A}" type="presParOf" srcId="{6625D86F-A4C2-4928-9C14-DE8DF082AC71}" destId="{1418B653-FEB1-4C31-895C-910B0A53E612}" srcOrd="2" destOrd="0" presId="urn:microsoft.com/office/officeart/2018/2/layout/IconLabelList"/>
    <dgm:cxn modelId="{39E9B6C5-DC3A-4802-9777-F7EC3746FBF7}" type="presParOf" srcId="{1418B653-FEB1-4C31-895C-910B0A53E612}" destId="{0C344A1D-ACF4-41F3-9580-00939AAF8F2B}" srcOrd="0" destOrd="0" presId="urn:microsoft.com/office/officeart/2018/2/layout/IconLabelList"/>
    <dgm:cxn modelId="{95E02669-5157-47BF-9CEA-208F079B40F5}" type="presParOf" srcId="{1418B653-FEB1-4C31-895C-910B0A53E612}" destId="{135C476B-161D-40C2-A66D-8131AACAECA4}" srcOrd="1" destOrd="0" presId="urn:microsoft.com/office/officeart/2018/2/layout/IconLabelList"/>
    <dgm:cxn modelId="{E0BACAC2-13AE-4A30-86D5-28EB73E4224D}" type="presParOf" srcId="{1418B653-FEB1-4C31-895C-910B0A53E612}" destId="{070FE0B8-8521-4E5F-9069-32A74E79DF5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B9D16-C333-304E-9D05-36A0A4A50100}">
      <dsp:nvSpPr>
        <dsp:cNvPr id="0" name=""/>
        <dsp:cNvSpPr/>
      </dsp:nvSpPr>
      <dsp:spPr>
        <a:xfrm>
          <a:off x="0" y="67535"/>
          <a:ext cx="7555043" cy="989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Sentiment analysis can be defined as a process that automates mining of attitudes, opinions, views and emotions from text, speech, tweets and database sources through Natural Language Processing (NLP). </a:t>
          </a:r>
        </a:p>
      </dsp:txBody>
      <dsp:txXfrm>
        <a:off x="48319" y="115854"/>
        <a:ext cx="7458405" cy="893182"/>
      </dsp:txXfrm>
    </dsp:sp>
    <dsp:sp modelId="{C06EB252-8D9B-5040-AB16-2961FC850FC6}">
      <dsp:nvSpPr>
        <dsp:cNvPr id="0" name=""/>
        <dsp:cNvSpPr/>
      </dsp:nvSpPr>
      <dsp:spPr>
        <a:xfrm>
          <a:off x="0" y="1109195"/>
          <a:ext cx="7555043" cy="989820"/>
        </a:xfrm>
        <a:prstGeom prst="roundRect">
          <a:avLst/>
        </a:prstGeom>
        <a:solidFill>
          <a:schemeClr val="accent5">
            <a:hueOff val="-3584156"/>
            <a:satOff val="-24176"/>
            <a:lumOff val="9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Sentiment analysis involves classifying opinions in text into categories like "positive" or "negative”. It's also referred as subjectivity analysis, opinion mining, and appraisal extraction. </a:t>
          </a:r>
        </a:p>
      </dsp:txBody>
      <dsp:txXfrm>
        <a:off x="48319" y="1157514"/>
        <a:ext cx="7458405" cy="893182"/>
      </dsp:txXfrm>
    </dsp:sp>
    <dsp:sp modelId="{6DB739F3-C8BC-4D4F-8789-B16D3EB974B6}">
      <dsp:nvSpPr>
        <dsp:cNvPr id="0" name=""/>
        <dsp:cNvSpPr/>
      </dsp:nvSpPr>
      <dsp:spPr>
        <a:xfrm>
          <a:off x="0" y="2150855"/>
          <a:ext cx="7555043" cy="989820"/>
        </a:xfrm>
        <a:prstGeom prst="roundRect">
          <a:avLst/>
        </a:prstGeom>
        <a:solidFill>
          <a:schemeClr val="accent5">
            <a:hueOff val="-7168312"/>
            <a:satOff val="-48353"/>
            <a:lumOff val="1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main goal of this analysis is to discover the underlying sentiment from a user’s tweet. </a:t>
          </a:r>
        </a:p>
      </dsp:txBody>
      <dsp:txXfrm>
        <a:off x="48319" y="2199174"/>
        <a:ext cx="7458405" cy="893182"/>
      </dsp:txXfrm>
    </dsp:sp>
    <dsp:sp modelId="{2EC41282-455E-AC42-B7E2-C1F941BC3978}">
      <dsp:nvSpPr>
        <dsp:cNvPr id="0" name=""/>
        <dsp:cNvSpPr/>
      </dsp:nvSpPr>
      <dsp:spPr>
        <a:xfrm>
          <a:off x="0" y="3192514"/>
          <a:ext cx="7555043" cy="989820"/>
        </a:xfrm>
        <a:prstGeom prst="roundRect">
          <a:avLst/>
        </a:prstGeom>
        <a:solidFill>
          <a:schemeClr val="accent5">
            <a:hueOff val="-10752469"/>
            <a:satOff val="-72529"/>
            <a:lumOff val="285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opinions that are mined will be classified into two categories</a:t>
          </a:r>
          <a:br>
            <a:rPr lang="en-US" sz="1800" kern="1200"/>
          </a:br>
          <a:r>
            <a:rPr lang="en-US" sz="1800" kern="1200"/>
            <a:t>positive and negative.</a:t>
          </a:r>
        </a:p>
      </dsp:txBody>
      <dsp:txXfrm>
        <a:off x="48319" y="3240833"/>
        <a:ext cx="7458405" cy="893182"/>
      </dsp:txXfrm>
    </dsp:sp>
    <dsp:sp modelId="{CEA70E62-0A61-9149-A2C6-BE6D5A23D2DB}">
      <dsp:nvSpPr>
        <dsp:cNvPr id="0" name=""/>
        <dsp:cNvSpPr/>
      </dsp:nvSpPr>
      <dsp:spPr>
        <a:xfrm>
          <a:off x="0" y="4234174"/>
          <a:ext cx="7555043" cy="989820"/>
        </a:xfrm>
        <a:prstGeom prst="roundRect">
          <a:avLst/>
        </a:prstGeom>
        <a:solidFill>
          <a:schemeClr val="accent5">
            <a:hueOff val="-14336624"/>
            <a:satOff val="-96705"/>
            <a:lumOff val="380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 analysis will then be performed on the classified data to see what percentage of the population sample fall into each category. </a:t>
          </a:r>
        </a:p>
      </dsp:txBody>
      <dsp:txXfrm>
        <a:off x="48319" y="4282493"/>
        <a:ext cx="7458405" cy="893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C1EE5-DBAA-46F8-838E-841C6DF7BC5E}">
      <dsp:nvSpPr>
        <dsp:cNvPr id="0" name=""/>
        <dsp:cNvSpPr/>
      </dsp:nvSpPr>
      <dsp:spPr>
        <a:xfrm>
          <a:off x="97618" y="1136006"/>
          <a:ext cx="991547" cy="9915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C2951-F959-490F-9628-87D5D806A10D}">
      <dsp:nvSpPr>
        <dsp:cNvPr id="0" name=""/>
        <dsp:cNvSpPr/>
      </dsp:nvSpPr>
      <dsp:spPr>
        <a:xfrm>
          <a:off x="305843" y="1344231"/>
          <a:ext cx="575097" cy="5750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699E6-DEA1-4C94-9A9D-29A98492110E}">
      <dsp:nvSpPr>
        <dsp:cNvPr id="0" name=""/>
        <dsp:cNvSpPr/>
      </dsp:nvSpPr>
      <dsp:spPr>
        <a:xfrm>
          <a:off x="1301639" y="1136006"/>
          <a:ext cx="2337218" cy="99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good use case is to identify a customer’s perception for a product, this is an extremely valuable data to some companies. </a:t>
          </a:r>
        </a:p>
      </dsp:txBody>
      <dsp:txXfrm>
        <a:off x="1301639" y="1136006"/>
        <a:ext cx="2337218" cy="991547"/>
      </dsp:txXfrm>
    </dsp:sp>
    <dsp:sp modelId="{CA5A58DC-6C64-4860-AA64-E38A203EC80A}">
      <dsp:nvSpPr>
        <dsp:cNvPr id="0" name=""/>
        <dsp:cNvSpPr/>
      </dsp:nvSpPr>
      <dsp:spPr>
        <a:xfrm>
          <a:off x="4046100" y="1136006"/>
          <a:ext cx="991547" cy="9915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02B50-3BCC-4FC1-87AD-3C7EB6F78B26}">
      <dsp:nvSpPr>
        <dsp:cNvPr id="0" name=""/>
        <dsp:cNvSpPr/>
      </dsp:nvSpPr>
      <dsp:spPr>
        <a:xfrm>
          <a:off x="4254325" y="1344231"/>
          <a:ext cx="575097" cy="5750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57BD0-F59E-4740-AE45-7C5CF74D43FE}">
      <dsp:nvSpPr>
        <dsp:cNvPr id="0" name=""/>
        <dsp:cNvSpPr/>
      </dsp:nvSpPr>
      <dsp:spPr>
        <a:xfrm>
          <a:off x="5250121" y="1136006"/>
          <a:ext cx="2337218" cy="99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company can identify issues with their products, spot trends before their competitors and create improved communications with their target audience.</a:t>
          </a:r>
        </a:p>
      </dsp:txBody>
      <dsp:txXfrm>
        <a:off x="5250121" y="1136006"/>
        <a:ext cx="2337218" cy="991547"/>
      </dsp:txXfrm>
    </dsp:sp>
    <dsp:sp modelId="{8F3F2400-0352-44D2-853F-0988196E1EFD}">
      <dsp:nvSpPr>
        <dsp:cNvPr id="0" name=""/>
        <dsp:cNvSpPr/>
      </dsp:nvSpPr>
      <dsp:spPr>
        <a:xfrm>
          <a:off x="97618" y="2999082"/>
          <a:ext cx="991547" cy="9915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7636C-E86A-4524-A5FF-56354EE8915C}">
      <dsp:nvSpPr>
        <dsp:cNvPr id="0" name=""/>
        <dsp:cNvSpPr/>
      </dsp:nvSpPr>
      <dsp:spPr>
        <a:xfrm>
          <a:off x="305843" y="3207306"/>
          <a:ext cx="575097" cy="5750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C15CC-94A6-4C52-9440-C8DF76939377}">
      <dsp:nvSpPr>
        <dsp:cNvPr id="0" name=""/>
        <dsp:cNvSpPr/>
      </dsp:nvSpPr>
      <dsp:spPr>
        <a:xfrm>
          <a:off x="1301639" y="2999082"/>
          <a:ext cx="2337218" cy="99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Gain valuable insight into how effective their marketing campaigns were. </a:t>
          </a:r>
        </a:p>
      </dsp:txBody>
      <dsp:txXfrm>
        <a:off x="1301639" y="2999082"/>
        <a:ext cx="2337218" cy="991547"/>
      </dsp:txXfrm>
    </dsp:sp>
    <dsp:sp modelId="{AE1EFA85-B21A-4CCB-9828-153A89EAAF86}">
      <dsp:nvSpPr>
        <dsp:cNvPr id="0" name=""/>
        <dsp:cNvSpPr/>
      </dsp:nvSpPr>
      <dsp:spPr>
        <a:xfrm>
          <a:off x="4046100" y="2999082"/>
          <a:ext cx="991547" cy="9915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B975B-E966-4835-8ACC-853F63AC335D}">
      <dsp:nvSpPr>
        <dsp:cNvPr id="0" name=""/>
        <dsp:cNvSpPr/>
      </dsp:nvSpPr>
      <dsp:spPr>
        <a:xfrm>
          <a:off x="4254325" y="3207306"/>
          <a:ext cx="575097" cy="5750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6A49B-BA0C-436C-83BF-E88054ACFEDB}">
      <dsp:nvSpPr>
        <dsp:cNvPr id="0" name=""/>
        <dsp:cNvSpPr/>
      </dsp:nvSpPr>
      <dsp:spPr>
        <a:xfrm>
          <a:off x="5250121" y="2999082"/>
          <a:ext cx="2337218" cy="99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Through this knowledge companies gain valuable feedback which allows them to further develop the next generation of their product. </a:t>
          </a:r>
        </a:p>
      </dsp:txBody>
      <dsp:txXfrm>
        <a:off x="5250121" y="2999082"/>
        <a:ext cx="2337218" cy="9915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6C0B2-2ED7-A049-9DB1-205AB983B3D2}">
      <dsp:nvSpPr>
        <dsp:cNvPr id="0" name=""/>
        <dsp:cNvSpPr/>
      </dsp:nvSpPr>
      <dsp:spPr>
        <a:xfrm>
          <a:off x="2070" y="1236632"/>
          <a:ext cx="2077898" cy="207789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54" tIns="22860" rIns="114354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Data Collection</a:t>
          </a:r>
        </a:p>
      </dsp:txBody>
      <dsp:txXfrm>
        <a:off x="306371" y="1540933"/>
        <a:ext cx="1469296" cy="1469296"/>
      </dsp:txXfrm>
    </dsp:sp>
    <dsp:sp modelId="{2F7CF846-6213-034C-937E-9B4D5DFFCD45}">
      <dsp:nvSpPr>
        <dsp:cNvPr id="0" name=""/>
        <dsp:cNvSpPr/>
      </dsp:nvSpPr>
      <dsp:spPr>
        <a:xfrm>
          <a:off x="1664389" y="1236632"/>
          <a:ext cx="2077898" cy="2077898"/>
        </a:xfrm>
        <a:prstGeom prst="ellipse">
          <a:avLst/>
        </a:prstGeom>
        <a:solidFill>
          <a:schemeClr val="accent5">
            <a:alpha val="50000"/>
            <a:hueOff val="-4778875"/>
            <a:satOff val="-32235"/>
            <a:lumOff val="12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54" tIns="22860" rIns="114354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Data Cleansing</a:t>
          </a:r>
        </a:p>
      </dsp:txBody>
      <dsp:txXfrm>
        <a:off x="1968690" y="1540933"/>
        <a:ext cx="1469296" cy="1469296"/>
      </dsp:txXfrm>
    </dsp:sp>
    <dsp:sp modelId="{C15280E9-F789-FC4E-B4C0-49E070B699E8}">
      <dsp:nvSpPr>
        <dsp:cNvPr id="0" name=""/>
        <dsp:cNvSpPr/>
      </dsp:nvSpPr>
      <dsp:spPr>
        <a:xfrm>
          <a:off x="3326708" y="1236632"/>
          <a:ext cx="2077898" cy="2077898"/>
        </a:xfrm>
        <a:prstGeom prst="ellipse">
          <a:avLst/>
        </a:prstGeom>
        <a:solidFill>
          <a:srgbClr val="00B0F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54" tIns="22860" rIns="114354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70C0"/>
              </a:solidFill>
            </a:rPr>
            <a:t>Data Classification</a:t>
          </a:r>
        </a:p>
      </dsp:txBody>
      <dsp:txXfrm>
        <a:off x="3631009" y="1540933"/>
        <a:ext cx="1469296" cy="1469296"/>
      </dsp:txXfrm>
    </dsp:sp>
    <dsp:sp modelId="{140E1860-57BB-7A4C-8F52-D716298C7224}">
      <dsp:nvSpPr>
        <dsp:cNvPr id="0" name=""/>
        <dsp:cNvSpPr/>
      </dsp:nvSpPr>
      <dsp:spPr>
        <a:xfrm>
          <a:off x="4989027" y="1236632"/>
          <a:ext cx="2077898" cy="2077898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54" tIns="22860" rIns="114354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75000"/>
                </a:schemeClr>
              </a:solidFill>
            </a:rPr>
            <a:t>Data Analysis</a:t>
          </a:r>
        </a:p>
      </dsp:txBody>
      <dsp:txXfrm>
        <a:off x="5293328" y="1540933"/>
        <a:ext cx="1469296" cy="1469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F4955-D0AE-1748-AF3E-3F40E5BB16DF}">
      <dsp:nvSpPr>
        <dsp:cNvPr id="0" name=""/>
        <dsp:cNvSpPr/>
      </dsp:nvSpPr>
      <dsp:spPr>
        <a:xfrm>
          <a:off x="0" y="3115911"/>
          <a:ext cx="6095979" cy="6816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Remove all punctuations, symbols, numbers. </a:t>
          </a:r>
        </a:p>
      </dsp:txBody>
      <dsp:txXfrm>
        <a:off x="0" y="3115911"/>
        <a:ext cx="6095979" cy="681685"/>
      </dsp:txXfrm>
    </dsp:sp>
    <dsp:sp modelId="{04530AB1-804F-7040-A9C0-6D1DACAF1665}">
      <dsp:nvSpPr>
        <dsp:cNvPr id="0" name=""/>
        <dsp:cNvSpPr/>
      </dsp:nvSpPr>
      <dsp:spPr>
        <a:xfrm rot="10800000">
          <a:off x="0" y="2077704"/>
          <a:ext cx="6095979" cy="1048431"/>
        </a:xfrm>
        <a:prstGeom prst="upArrowCallout">
          <a:avLst/>
        </a:prstGeom>
        <a:solidFill>
          <a:schemeClr val="accent5">
            <a:hueOff val="-4778875"/>
            <a:satOff val="-32235"/>
            <a:lumOff val="12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Replace Repeated Characters. </a:t>
          </a:r>
        </a:p>
      </dsp:txBody>
      <dsp:txXfrm rot="10800000">
        <a:off x="0" y="2077704"/>
        <a:ext cx="6095979" cy="681239"/>
      </dsp:txXfrm>
    </dsp:sp>
    <dsp:sp modelId="{F866D582-8485-C74E-B274-F9A947D67A4D}">
      <dsp:nvSpPr>
        <dsp:cNvPr id="0" name=""/>
        <dsp:cNvSpPr/>
      </dsp:nvSpPr>
      <dsp:spPr>
        <a:xfrm rot="10800000">
          <a:off x="0" y="1039498"/>
          <a:ext cx="6095979" cy="1048431"/>
        </a:xfrm>
        <a:prstGeom prst="upArrowCallout">
          <a:avLst/>
        </a:prstGeom>
        <a:solidFill>
          <a:schemeClr val="accent5">
            <a:hueOff val="-9557750"/>
            <a:satOff val="-64470"/>
            <a:lumOff val="25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Remove Stop words. </a:t>
          </a:r>
        </a:p>
      </dsp:txBody>
      <dsp:txXfrm rot="10800000">
        <a:off x="0" y="1039498"/>
        <a:ext cx="6095979" cy="681239"/>
      </dsp:txXfrm>
    </dsp:sp>
    <dsp:sp modelId="{BD50FE18-39A8-6944-B199-70314CDBA47F}">
      <dsp:nvSpPr>
        <dsp:cNvPr id="0" name=""/>
        <dsp:cNvSpPr/>
      </dsp:nvSpPr>
      <dsp:spPr>
        <a:xfrm rot="10800000">
          <a:off x="0" y="1291"/>
          <a:ext cx="6095979" cy="1048431"/>
        </a:xfrm>
        <a:prstGeom prst="upArrowCallout">
          <a:avLst/>
        </a:prstGeom>
        <a:solidFill>
          <a:schemeClr val="accent5">
            <a:hueOff val="-14336624"/>
            <a:satOff val="-96705"/>
            <a:lumOff val="380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Remove all URLs, hash tags ( #topic), targets (@username) </a:t>
          </a:r>
        </a:p>
      </dsp:txBody>
      <dsp:txXfrm rot="10800000">
        <a:off x="0" y="1291"/>
        <a:ext cx="6095979" cy="6812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6AE88-2531-EF46-8390-B040301C24FF}">
      <dsp:nvSpPr>
        <dsp:cNvPr id="0" name=""/>
        <dsp:cNvSpPr/>
      </dsp:nvSpPr>
      <dsp:spPr>
        <a:xfrm>
          <a:off x="0" y="0"/>
          <a:ext cx="10268261" cy="6808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“Bag of Words” Model The bag of words approach will involve building databases of positive, negative, and neutral words. </a:t>
          </a:r>
        </a:p>
      </dsp:txBody>
      <dsp:txXfrm>
        <a:off x="2121733" y="0"/>
        <a:ext cx="8146528" cy="680807"/>
      </dsp:txXfrm>
    </dsp:sp>
    <dsp:sp modelId="{801AF4BD-8B72-E543-9465-599A21E06A46}">
      <dsp:nvSpPr>
        <dsp:cNvPr id="0" name=""/>
        <dsp:cNvSpPr/>
      </dsp:nvSpPr>
      <dsp:spPr>
        <a:xfrm>
          <a:off x="722477" y="68080"/>
          <a:ext cx="744859" cy="5446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62658-1243-AC47-A262-1EC0722580CC}">
      <dsp:nvSpPr>
        <dsp:cNvPr id="0" name=""/>
        <dsp:cNvSpPr/>
      </dsp:nvSpPr>
      <dsp:spPr>
        <a:xfrm>
          <a:off x="0" y="748888"/>
          <a:ext cx="10268261" cy="6808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Each tweet will be broken up into individual words and then compared to the words in the databases. </a:t>
          </a:r>
        </a:p>
      </dsp:txBody>
      <dsp:txXfrm>
        <a:off x="2121733" y="748888"/>
        <a:ext cx="8146528" cy="680807"/>
      </dsp:txXfrm>
    </dsp:sp>
    <dsp:sp modelId="{BFFB2E99-140C-A841-A287-5D43D0ADC48D}">
      <dsp:nvSpPr>
        <dsp:cNvPr id="0" name=""/>
        <dsp:cNvSpPr/>
      </dsp:nvSpPr>
      <dsp:spPr>
        <a:xfrm>
          <a:off x="722477" y="816969"/>
          <a:ext cx="744859" cy="5446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53B96-1B12-7D4B-8DEB-6FF733C6127B}">
      <dsp:nvSpPr>
        <dsp:cNvPr id="0" name=""/>
        <dsp:cNvSpPr/>
      </dsp:nvSpPr>
      <dsp:spPr>
        <a:xfrm>
          <a:off x="0" y="1497777"/>
          <a:ext cx="10268261" cy="6808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When there is a match, a counter will be incremented or decremented by a fixed amount depending on a weighting assigned. </a:t>
          </a:r>
        </a:p>
      </dsp:txBody>
      <dsp:txXfrm>
        <a:off x="2121733" y="1497777"/>
        <a:ext cx="8146528" cy="680807"/>
      </dsp:txXfrm>
    </dsp:sp>
    <dsp:sp modelId="{B85D5427-E5BC-4841-9349-8ACDAAB3B103}">
      <dsp:nvSpPr>
        <dsp:cNvPr id="0" name=""/>
        <dsp:cNvSpPr/>
      </dsp:nvSpPr>
      <dsp:spPr>
        <a:xfrm>
          <a:off x="722477" y="1565857"/>
          <a:ext cx="744859" cy="5446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FC6D4-CA78-8340-A12C-FBA88041C380}">
      <dsp:nvSpPr>
        <dsp:cNvPr id="0" name=""/>
        <dsp:cNvSpPr/>
      </dsp:nvSpPr>
      <dsp:spPr>
        <a:xfrm>
          <a:off x="0" y="2246665"/>
          <a:ext cx="10268261" cy="6808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When this process is complete the counter will be used to classify the sentiment, for example if the words in the tweet are largely positive the counter should be high. </a:t>
          </a:r>
        </a:p>
      </dsp:txBody>
      <dsp:txXfrm>
        <a:off x="2121733" y="2246665"/>
        <a:ext cx="8146528" cy="680807"/>
      </dsp:txXfrm>
    </dsp:sp>
    <dsp:sp modelId="{5A389132-A0AF-3C49-9E6E-F7BCB27348C8}">
      <dsp:nvSpPr>
        <dsp:cNvPr id="0" name=""/>
        <dsp:cNvSpPr/>
      </dsp:nvSpPr>
      <dsp:spPr>
        <a:xfrm>
          <a:off x="722477" y="2314746"/>
          <a:ext cx="744859" cy="5446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27960-2642-9749-B705-7F04115B5415}">
      <dsp:nvSpPr>
        <dsp:cNvPr id="0" name=""/>
        <dsp:cNvSpPr/>
      </dsp:nvSpPr>
      <dsp:spPr>
        <a:xfrm>
          <a:off x="0" y="2995554"/>
          <a:ext cx="10268261" cy="6808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get the most common words used, we are using the POS-tag (Parts of Speech tagging) module in the NLTK library. </a:t>
          </a:r>
        </a:p>
      </dsp:txBody>
      <dsp:txXfrm>
        <a:off x="2121733" y="2995554"/>
        <a:ext cx="8146528" cy="680807"/>
      </dsp:txXfrm>
    </dsp:sp>
    <dsp:sp modelId="{D43843B6-9A24-4744-8E67-27D010D1FE52}">
      <dsp:nvSpPr>
        <dsp:cNvPr id="0" name=""/>
        <dsp:cNvSpPr/>
      </dsp:nvSpPr>
      <dsp:spPr>
        <a:xfrm>
          <a:off x="736904" y="3063634"/>
          <a:ext cx="716005" cy="5446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3DF9F-B77E-6249-88FD-44B1504F041C}">
      <dsp:nvSpPr>
        <dsp:cNvPr id="0" name=""/>
        <dsp:cNvSpPr/>
      </dsp:nvSpPr>
      <dsp:spPr>
        <a:xfrm>
          <a:off x="0" y="3744442"/>
          <a:ext cx="10268261" cy="6808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WordCloud library is used to generate a Word Cloud based on word frequency and superimpose these words on any image. </a:t>
          </a:r>
        </a:p>
      </dsp:txBody>
      <dsp:txXfrm>
        <a:off x="2121733" y="3744442"/>
        <a:ext cx="8146528" cy="680807"/>
      </dsp:txXfrm>
    </dsp:sp>
    <dsp:sp modelId="{94000AFF-D83D-674F-A60D-DCE00CCFDBB0}">
      <dsp:nvSpPr>
        <dsp:cNvPr id="0" name=""/>
        <dsp:cNvSpPr/>
      </dsp:nvSpPr>
      <dsp:spPr>
        <a:xfrm>
          <a:off x="736904" y="3812523"/>
          <a:ext cx="716005" cy="5446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C3CB4-9795-AD44-8450-1BC1C3C94D2D}">
      <dsp:nvSpPr>
        <dsp:cNvPr id="0" name=""/>
        <dsp:cNvSpPr/>
      </dsp:nvSpPr>
      <dsp:spPr>
        <a:xfrm>
          <a:off x="0" y="4493331"/>
          <a:ext cx="10268261" cy="6808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Word Cloud shows the words with higher frequency in bigger text size while the "not-so" common words are in smaller text sizes. </a:t>
          </a:r>
        </a:p>
      </dsp:txBody>
      <dsp:txXfrm>
        <a:off x="2121733" y="4493331"/>
        <a:ext cx="8146528" cy="680807"/>
      </dsp:txXfrm>
    </dsp:sp>
    <dsp:sp modelId="{497FA325-7CE5-A743-8BEB-395386667E88}">
      <dsp:nvSpPr>
        <dsp:cNvPr id="0" name=""/>
        <dsp:cNvSpPr/>
      </dsp:nvSpPr>
      <dsp:spPr>
        <a:xfrm>
          <a:off x="722477" y="4561411"/>
          <a:ext cx="744859" cy="5446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DE8B3-CCAF-4A3B-8E6C-F67A307431F0}">
      <dsp:nvSpPr>
        <dsp:cNvPr id="0" name=""/>
        <dsp:cNvSpPr/>
      </dsp:nvSpPr>
      <dsp:spPr>
        <a:xfrm>
          <a:off x="965766" y="515834"/>
          <a:ext cx="1128937" cy="1128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5B0CE-8B58-4D5E-ACB4-B12369F9EB97}">
      <dsp:nvSpPr>
        <dsp:cNvPr id="0" name=""/>
        <dsp:cNvSpPr/>
      </dsp:nvSpPr>
      <dsp:spPr>
        <a:xfrm>
          <a:off x="21246" y="1830383"/>
          <a:ext cx="3017976" cy="1397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Overall, we found that Logistic Regression is the best model for analyzing Sentiments on the dataset. </a:t>
          </a:r>
          <a:endParaRPr lang="en-US" sz="1600" kern="1200" dirty="0"/>
        </a:p>
      </dsp:txBody>
      <dsp:txXfrm>
        <a:off x="21246" y="1830383"/>
        <a:ext cx="3017976" cy="1397108"/>
      </dsp:txXfrm>
    </dsp:sp>
    <dsp:sp modelId="{0C344A1D-ACF4-41F3-9580-00939AAF8F2B}">
      <dsp:nvSpPr>
        <dsp:cNvPr id="0" name=""/>
        <dsp:cNvSpPr/>
      </dsp:nvSpPr>
      <dsp:spPr>
        <a:xfrm>
          <a:off x="4274493" y="511321"/>
          <a:ext cx="1128937" cy="1128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0B8-8521-4E5F-9069-32A74E79DF5F}">
      <dsp:nvSpPr>
        <dsp:cNvPr id="0" name=""/>
        <dsp:cNvSpPr/>
      </dsp:nvSpPr>
      <dsp:spPr>
        <a:xfrm>
          <a:off x="3478254" y="1816843"/>
          <a:ext cx="2721416" cy="141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 a particular problem statement if the data has no assumption, then the simplest model works the best. </a:t>
          </a:r>
        </a:p>
      </dsp:txBody>
      <dsp:txXfrm>
        <a:off x="3478254" y="1816843"/>
        <a:ext cx="2721416" cy="141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EBA78-BF53-394C-9AE0-151402340C10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714F2-467F-0B45-9CED-8CFF60D86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9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714F2-467F-0B45-9CED-8CFF60D865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8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714F2-467F-0B45-9CED-8CFF60D865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6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131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1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35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37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7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61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98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65096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96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11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2" y="4014522"/>
            <a:ext cx="118211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18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08897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39103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202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0494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55230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1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38151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2107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70399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4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7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006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454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9790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006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7454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9790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8006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454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9790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9" name="Text Placeholder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006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7454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3" name="Text Placeholder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69790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468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4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>
          <p15:clr>
            <a:srgbClr val="5ACBF0"/>
          </p15:clr>
        </p15:guide>
        <p15:guide id="6" pos="2688">
          <p15:clr>
            <a:srgbClr val="5ACBF0"/>
          </p15:clr>
        </p15:guide>
        <p15:guide id="7" pos="2400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4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949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5/7/22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4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1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9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5/7/22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3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</p:sldLayoutIdLst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0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3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19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4.png"/><Relationship Id="rId4" Type="http://schemas.openxmlformats.org/officeDocument/2006/relationships/image" Target="../media/image39.jpeg"/><Relationship Id="rId9" Type="http://schemas.microsoft.com/office/2007/relationships/diagramDrawing" Target="../diagrams/drawin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0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1.xml"/><Relationship Id="rId10" Type="http://schemas.openxmlformats.org/officeDocument/2006/relationships/hyperlink" Target="https://owl.excelsior.edu/orc/introduction/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6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2.xml"/><Relationship Id="rId10" Type="http://schemas.openxmlformats.org/officeDocument/2006/relationships/hyperlink" Target="https://freepngimg.com/png/88452-standing-human-business-question-mark-behavior" TargetMode="External"/><Relationship Id="rId4" Type="http://schemas.openxmlformats.org/officeDocument/2006/relationships/diagramData" Target="../diagrams/data2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8.xml"/><Relationship Id="rId7" Type="http://schemas.openxmlformats.org/officeDocument/2006/relationships/diagramLayout" Target="../diagrams/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Data" Target="../diagrams/data3.xml"/><Relationship Id="rId11" Type="http://schemas.openxmlformats.org/officeDocument/2006/relationships/image" Target="../media/image4.png"/><Relationship Id="rId5" Type="http://schemas.openxmlformats.org/officeDocument/2006/relationships/hyperlink" Target="https://www.peoplematters.in/blog/employee-engagement/hipos-need-unconventional-hr-approach-14150" TargetMode="External"/><Relationship Id="rId10" Type="http://schemas.microsoft.com/office/2007/relationships/diagramDrawing" Target="../diagrams/drawing3.xml"/><Relationship Id="rId4" Type="http://schemas.openxmlformats.org/officeDocument/2006/relationships/image" Target="../media/image15.jp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4.png"/><Relationship Id="rId4" Type="http://schemas.openxmlformats.org/officeDocument/2006/relationships/image" Target="../media/image17.jp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0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7" descr="Data Points Digital background">
            <a:extLst>
              <a:ext uri="{FF2B5EF4-FFF2-40B4-BE49-F238E27FC236}">
                <a16:creationId xmlns:a16="http://schemas.microsoft.com/office/drawing/2014/main" id="{9595DBCC-F1FD-99AE-7618-600048C69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9706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E594556B-593F-0FCF-7F2A-889FD9D7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54" y="373901"/>
            <a:ext cx="5958000" cy="1958400"/>
          </a:xfrm>
          <a:blipFill>
            <a:blip r:embed="rId6"/>
            <a:tile tx="0" ty="0" sx="100000" sy="100000" flip="none" algn="tl"/>
          </a:blipFill>
        </p:spPr>
        <p:txBody>
          <a:bodyPr vert="horz" lIns="252000" tIns="180000" rIns="180000" bIns="180000" rtlCol="0" anchor="ctr" anchorCtr="0">
            <a:normAutofit fontScale="90000"/>
          </a:bodyPr>
          <a:lstStyle/>
          <a:p>
            <a:r>
              <a:rPr lang="en-US" b="1" kern="1200" spc="-300">
                <a:latin typeface="+mj-lt"/>
                <a:ea typeface="+mj-ea"/>
                <a:cs typeface="+mj-cs"/>
              </a:rPr>
              <a:t>Sentiment Analysis</a:t>
            </a:r>
            <a:endParaRPr lang="en-US" b="1" kern="1200" spc="-300" dirty="0">
              <a:latin typeface="+mj-lt"/>
              <a:ea typeface="+mj-ea"/>
              <a:cs typeface="+mj-cs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E9A838F8-F344-5EB1-816C-0C7203F751D8}"/>
              </a:ext>
            </a:extLst>
          </p:cNvPr>
          <p:cNvSpPr txBox="1">
            <a:spLocks/>
          </p:cNvSpPr>
          <p:nvPr/>
        </p:nvSpPr>
        <p:spPr>
          <a:xfrm>
            <a:off x="374754" y="2328435"/>
            <a:ext cx="5956300" cy="110056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Abhijit Mandal</a:t>
            </a:r>
          </a:p>
          <a:p>
            <a:pPr marL="0" indent="0" algn="ctr">
              <a:spcBef>
                <a:spcPts val="1000"/>
              </a:spcBef>
              <a:buNone/>
            </a:pPr>
            <a:r>
              <a:rPr lang="en-US" sz="1800">
                <a:solidFill>
                  <a:schemeClr val="bg1"/>
                </a:solidFill>
              </a:rPr>
              <a:t>DSC 680</a:t>
            </a:r>
            <a:endPara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1340C15-7AFA-6B32-7250-1A1DD832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54" y="3495603"/>
            <a:ext cx="5562794" cy="305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9E6426-68AF-AD49-3A0B-CA1226826DB8}"/>
              </a:ext>
            </a:extLst>
          </p:cNvPr>
          <p:cNvSpPr txBox="1"/>
          <p:nvPr/>
        </p:nvSpPr>
        <p:spPr>
          <a:xfrm>
            <a:off x="10762938" y="6550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B7D9275-43E5-8FE8-0271-59A65066C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26"/>
    </mc:Choice>
    <mc:Fallback>
      <p:transition spd="slow" advTm="14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BD91691-7ADD-B2AD-6B4D-6A462AA6FCD9}"/>
              </a:ext>
            </a:extLst>
          </p:cNvPr>
          <p:cNvSpPr/>
          <p:nvPr/>
        </p:nvSpPr>
        <p:spPr>
          <a:xfrm>
            <a:off x="6333527" y="1176014"/>
            <a:ext cx="5222504" cy="5583891"/>
          </a:xfrm>
          <a:custGeom>
            <a:avLst/>
            <a:gdLst>
              <a:gd name="connsiteX0" fmla="*/ 0 w 5222504"/>
              <a:gd name="connsiteY0" fmla="*/ 0 h 5583891"/>
              <a:gd name="connsiteX1" fmla="*/ 548363 w 5222504"/>
              <a:gd name="connsiteY1" fmla="*/ 0 h 5583891"/>
              <a:gd name="connsiteX2" fmla="*/ 1201176 w 5222504"/>
              <a:gd name="connsiteY2" fmla="*/ 0 h 5583891"/>
              <a:gd name="connsiteX3" fmla="*/ 1958439 w 5222504"/>
              <a:gd name="connsiteY3" fmla="*/ 0 h 5583891"/>
              <a:gd name="connsiteX4" fmla="*/ 2506802 w 5222504"/>
              <a:gd name="connsiteY4" fmla="*/ 0 h 5583891"/>
              <a:gd name="connsiteX5" fmla="*/ 3211840 w 5222504"/>
              <a:gd name="connsiteY5" fmla="*/ 0 h 5583891"/>
              <a:gd name="connsiteX6" fmla="*/ 3760203 w 5222504"/>
              <a:gd name="connsiteY6" fmla="*/ 0 h 5583891"/>
              <a:gd name="connsiteX7" fmla="*/ 4413016 w 5222504"/>
              <a:gd name="connsiteY7" fmla="*/ 0 h 5583891"/>
              <a:gd name="connsiteX8" fmla="*/ 5222504 w 5222504"/>
              <a:gd name="connsiteY8" fmla="*/ 0 h 5583891"/>
              <a:gd name="connsiteX9" fmla="*/ 5222504 w 5222504"/>
              <a:gd name="connsiteY9" fmla="*/ 530470 h 5583891"/>
              <a:gd name="connsiteX10" fmla="*/ 5222504 w 5222504"/>
              <a:gd name="connsiteY10" fmla="*/ 1340134 h 5583891"/>
              <a:gd name="connsiteX11" fmla="*/ 5222504 w 5222504"/>
              <a:gd name="connsiteY11" fmla="*/ 2038120 h 5583891"/>
              <a:gd name="connsiteX12" fmla="*/ 5222504 w 5222504"/>
              <a:gd name="connsiteY12" fmla="*/ 2847784 h 5583891"/>
              <a:gd name="connsiteX13" fmla="*/ 5222504 w 5222504"/>
              <a:gd name="connsiteY13" fmla="*/ 3601610 h 5583891"/>
              <a:gd name="connsiteX14" fmla="*/ 5222504 w 5222504"/>
              <a:gd name="connsiteY14" fmla="*/ 4243757 h 5583891"/>
              <a:gd name="connsiteX15" fmla="*/ 5222504 w 5222504"/>
              <a:gd name="connsiteY15" fmla="*/ 5583891 h 5583891"/>
              <a:gd name="connsiteX16" fmla="*/ 4674141 w 5222504"/>
              <a:gd name="connsiteY16" fmla="*/ 5583891 h 5583891"/>
              <a:gd name="connsiteX17" fmla="*/ 4021328 w 5222504"/>
              <a:gd name="connsiteY17" fmla="*/ 5583891 h 5583891"/>
              <a:gd name="connsiteX18" fmla="*/ 3264065 w 5222504"/>
              <a:gd name="connsiteY18" fmla="*/ 5583891 h 5583891"/>
              <a:gd name="connsiteX19" fmla="*/ 2506802 w 5222504"/>
              <a:gd name="connsiteY19" fmla="*/ 5583891 h 5583891"/>
              <a:gd name="connsiteX20" fmla="*/ 1801764 w 5222504"/>
              <a:gd name="connsiteY20" fmla="*/ 5583891 h 5583891"/>
              <a:gd name="connsiteX21" fmla="*/ 1096726 w 5222504"/>
              <a:gd name="connsiteY21" fmla="*/ 5583891 h 5583891"/>
              <a:gd name="connsiteX22" fmla="*/ 0 w 5222504"/>
              <a:gd name="connsiteY22" fmla="*/ 5583891 h 5583891"/>
              <a:gd name="connsiteX23" fmla="*/ 0 w 5222504"/>
              <a:gd name="connsiteY23" fmla="*/ 4997582 h 5583891"/>
              <a:gd name="connsiteX24" fmla="*/ 0 w 5222504"/>
              <a:gd name="connsiteY24" fmla="*/ 4299596 h 5583891"/>
              <a:gd name="connsiteX25" fmla="*/ 0 w 5222504"/>
              <a:gd name="connsiteY25" fmla="*/ 3601610 h 5583891"/>
              <a:gd name="connsiteX26" fmla="*/ 0 w 5222504"/>
              <a:gd name="connsiteY26" fmla="*/ 3071140 h 5583891"/>
              <a:gd name="connsiteX27" fmla="*/ 0 w 5222504"/>
              <a:gd name="connsiteY27" fmla="*/ 2317315 h 5583891"/>
              <a:gd name="connsiteX28" fmla="*/ 0 w 5222504"/>
              <a:gd name="connsiteY28" fmla="*/ 1786845 h 5583891"/>
              <a:gd name="connsiteX29" fmla="*/ 0 w 5222504"/>
              <a:gd name="connsiteY29" fmla="*/ 1088859 h 5583891"/>
              <a:gd name="connsiteX30" fmla="*/ 0 w 5222504"/>
              <a:gd name="connsiteY30" fmla="*/ 0 h 55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22504" h="5583891" fill="none" extrusionOk="0">
                <a:moveTo>
                  <a:pt x="0" y="0"/>
                </a:moveTo>
                <a:cubicBezTo>
                  <a:pt x="146451" y="-9835"/>
                  <a:pt x="339385" y="-23652"/>
                  <a:pt x="548363" y="0"/>
                </a:cubicBezTo>
                <a:cubicBezTo>
                  <a:pt x="757341" y="23652"/>
                  <a:pt x="919392" y="26429"/>
                  <a:pt x="1201176" y="0"/>
                </a:cubicBezTo>
                <a:cubicBezTo>
                  <a:pt x="1482960" y="-26429"/>
                  <a:pt x="1620974" y="12674"/>
                  <a:pt x="1958439" y="0"/>
                </a:cubicBezTo>
                <a:cubicBezTo>
                  <a:pt x="2295904" y="-12674"/>
                  <a:pt x="2280408" y="8773"/>
                  <a:pt x="2506802" y="0"/>
                </a:cubicBezTo>
                <a:cubicBezTo>
                  <a:pt x="2733196" y="-8773"/>
                  <a:pt x="2930222" y="22241"/>
                  <a:pt x="3211840" y="0"/>
                </a:cubicBezTo>
                <a:cubicBezTo>
                  <a:pt x="3493458" y="-22241"/>
                  <a:pt x="3505941" y="-22606"/>
                  <a:pt x="3760203" y="0"/>
                </a:cubicBezTo>
                <a:cubicBezTo>
                  <a:pt x="4014465" y="22606"/>
                  <a:pt x="4208978" y="-13720"/>
                  <a:pt x="4413016" y="0"/>
                </a:cubicBezTo>
                <a:cubicBezTo>
                  <a:pt x="4617054" y="13720"/>
                  <a:pt x="4982562" y="-37231"/>
                  <a:pt x="5222504" y="0"/>
                </a:cubicBezTo>
                <a:cubicBezTo>
                  <a:pt x="5196049" y="164268"/>
                  <a:pt x="5237463" y="393523"/>
                  <a:pt x="5222504" y="530470"/>
                </a:cubicBezTo>
                <a:cubicBezTo>
                  <a:pt x="5207546" y="667417"/>
                  <a:pt x="5242619" y="1157173"/>
                  <a:pt x="5222504" y="1340134"/>
                </a:cubicBezTo>
                <a:cubicBezTo>
                  <a:pt x="5202389" y="1523095"/>
                  <a:pt x="5225169" y="1767550"/>
                  <a:pt x="5222504" y="2038120"/>
                </a:cubicBezTo>
                <a:cubicBezTo>
                  <a:pt x="5219839" y="2308690"/>
                  <a:pt x="5215469" y="2483643"/>
                  <a:pt x="5222504" y="2847784"/>
                </a:cubicBezTo>
                <a:cubicBezTo>
                  <a:pt x="5229539" y="3211925"/>
                  <a:pt x="5258474" y="3437768"/>
                  <a:pt x="5222504" y="3601610"/>
                </a:cubicBezTo>
                <a:cubicBezTo>
                  <a:pt x="5186534" y="3765452"/>
                  <a:pt x="5224564" y="4098135"/>
                  <a:pt x="5222504" y="4243757"/>
                </a:cubicBezTo>
                <a:cubicBezTo>
                  <a:pt x="5220444" y="4389379"/>
                  <a:pt x="5193751" y="5018639"/>
                  <a:pt x="5222504" y="5583891"/>
                </a:cubicBezTo>
                <a:cubicBezTo>
                  <a:pt x="4961443" y="5608388"/>
                  <a:pt x="4901899" y="5558513"/>
                  <a:pt x="4674141" y="5583891"/>
                </a:cubicBezTo>
                <a:cubicBezTo>
                  <a:pt x="4446383" y="5609269"/>
                  <a:pt x="4165585" y="5581486"/>
                  <a:pt x="4021328" y="5583891"/>
                </a:cubicBezTo>
                <a:cubicBezTo>
                  <a:pt x="3877071" y="5586296"/>
                  <a:pt x="3524445" y="5578379"/>
                  <a:pt x="3264065" y="5583891"/>
                </a:cubicBezTo>
                <a:cubicBezTo>
                  <a:pt x="3003685" y="5589403"/>
                  <a:pt x="2697012" y="5615234"/>
                  <a:pt x="2506802" y="5583891"/>
                </a:cubicBezTo>
                <a:cubicBezTo>
                  <a:pt x="2316592" y="5552548"/>
                  <a:pt x="2018024" y="5550564"/>
                  <a:pt x="1801764" y="5583891"/>
                </a:cubicBezTo>
                <a:cubicBezTo>
                  <a:pt x="1585504" y="5617218"/>
                  <a:pt x="1274828" y="5572194"/>
                  <a:pt x="1096726" y="5583891"/>
                </a:cubicBezTo>
                <a:cubicBezTo>
                  <a:pt x="918624" y="5595588"/>
                  <a:pt x="228290" y="5606450"/>
                  <a:pt x="0" y="5583891"/>
                </a:cubicBezTo>
                <a:cubicBezTo>
                  <a:pt x="13738" y="5435039"/>
                  <a:pt x="14935" y="5203792"/>
                  <a:pt x="0" y="4997582"/>
                </a:cubicBezTo>
                <a:cubicBezTo>
                  <a:pt x="-14935" y="4791372"/>
                  <a:pt x="-28443" y="4451449"/>
                  <a:pt x="0" y="4299596"/>
                </a:cubicBezTo>
                <a:cubicBezTo>
                  <a:pt x="28443" y="4147743"/>
                  <a:pt x="-15418" y="3823323"/>
                  <a:pt x="0" y="3601610"/>
                </a:cubicBezTo>
                <a:cubicBezTo>
                  <a:pt x="15418" y="3379897"/>
                  <a:pt x="-10600" y="3239878"/>
                  <a:pt x="0" y="3071140"/>
                </a:cubicBezTo>
                <a:cubicBezTo>
                  <a:pt x="10600" y="2902402"/>
                  <a:pt x="-727" y="2684850"/>
                  <a:pt x="0" y="2317315"/>
                </a:cubicBezTo>
                <a:cubicBezTo>
                  <a:pt x="727" y="1949780"/>
                  <a:pt x="-12361" y="2050662"/>
                  <a:pt x="0" y="1786845"/>
                </a:cubicBezTo>
                <a:cubicBezTo>
                  <a:pt x="12361" y="1523028"/>
                  <a:pt x="4790" y="1228822"/>
                  <a:pt x="0" y="1088859"/>
                </a:cubicBezTo>
                <a:cubicBezTo>
                  <a:pt x="-4790" y="948896"/>
                  <a:pt x="50985" y="328020"/>
                  <a:pt x="0" y="0"/>
                </a:cubicBezTo>
                <a:close/>
              </a:path>
              <a:path w="5222504" h="5583891" stroke="0" extrusionOk="0">
                <a:moveTo>
                  <a:pt x="0" y="0"/>
                </a:moveTo>
                <a:cubicBezTo>
                  <a:pt x="140268" y="11325"/>
                  <a:pt x="473077" y="-7478"/>
                  <a:pt x="600588" y="0"/>
                </a:cubicBezTo>
                <a:cubicBezTo>
                  <a:pt x="728099" y="7478"/>
                  <a:pt x="856388" y="11135"/>
                  <a:pt x="1096726" y="0"/>
                </a:cubicBezTo>
                <a:cubicBezTo>
                  <a:pt x="1337064" y="-11135"/>
                  <a:pt x="1679771" y="36803"/>
                  <a:pt x="1853989" y="0"/>
                </a:cubicBezTo>
                <a:cubicBezTo>
                  <a:pt x="2028207" y="-36803"/>
                  <a:pt x="2183761" y="29376"/>
                  <a:pt x="2454577" y="0"/>
                </a:cubicBezTo>
                <a:cubicBezTo>
                  <a:pt x="2725393" y="-29376"/>
                  <a:pt x="2886888" y="-27704"/>
                  <a:pt x="3055165" y="0"/>
                </a:cubicBezTo>
                <a:cubicBezTo>
                  <a:pt x="3223442" y="27704"/>
                  <a:pt x="3581202" y="14296"/>
                  <a:pt x="3812428" y="0"/>
                </a:cubicBezTo>
                <a:cubicBezTo>
                  <a:pt x="4043654" y="-14296"/>
                  <a:pt x="4163337" y="-13611"/>
                  <a:pt x="4360791" y="0"/>
                </a:cubicBezTo>
                <a:cubicBezTo>
                  <a:pt x="4558245" y="13611"/>
                  <a:pt x="4809853" y="9144"/>
                  <a:pt x="5222504" y="0"/>
                </a:cubicBezTo>
                <a:cubicBezTo>
                  <a:pt x="5211129" y="402895"/>
                  <a:pt x="5233465" y="480415"/>
                  <a:pt x="5222504" y="809664"/>
                </a:cubicBezTo>
                <a:cubicBezTo>
                  <a:pt x="5211543" y="1138913"/>
                  <a:pt x="5210591" y="1205786"/>
                  <a:pt x="5222504" y="1395973"/>
                </a:cubicBezTo>
                <a:cubicBezTo>
                  <a:pt x="5234417" y="1586160"/>
                  <a:pt x="5208367" y="1876623"/>
                  <a:pt x="5222504" y="2093959"/>
                </a:cubicBezTo>
                <a:cubicBezTo>
                  <a:pt x="5236641" y="2311295"/>
                  <a:pt x="5222569" y="2556434"/>
                  <a:pt x="5222504" y="2847784"/>
                </a:cubicBezTo>
                <a:cubicBezTo>
                  <a:pt x="5222439" y="3139135"/>
                  <a:pt x="5207519" y="3125583"/>
                  <a:pt x="5222504" y="3378254"/>
                </a:cubicBezTo>
                <a:cubicBezTo>
                  <a:pt x="5237490" y="3630925"/>
                  <a:pt x="5193569" y="3904429"/>
                  <a:pt x="5222504" y="4076240"/>
                </a:cubicBezTo>
                <a:cubicBezTo>
                  <a:pt x="5251439" y="4248051"/>
                  <a:pt x="5223178" y="4598182"/>
                  <a:pt x="5222504" y="4774227"/>
                </a:cubicBezTo>
                <a:cubicBezTo>
                  <a:pt x="5221830" y="4950272"/>
                  <a:pt x="5209913" y="5188901"/>
                  <a:pt x="5222504" y="5583891"/>
                </a:cubicBezTo>
                <a:cubicBezTo>
                  <a:pt x="5027539" y="5584741"/>
                  <a:pt x="4804048" y="5556730"/>
                  <a:pt x="4517466" y="5583891"/>
                </a:cubicBezTo>
                <a:cubicBezTo>
                  <a:pt x="4230884" y="5611052"/>
                  <a:pt x="4159973" y="5600142"/>
                  <a:pt x="3864653" y="5583891"/>
                </a:cubicBezTo>
                <a:cubicBezTo>
                  <a:pt x="3569333" y="5567640"/>
                  <a:pt x="3602718" y="5565428"/>
                  <a:pt x="3368515" y="5583891"/>
                </a:cubicBezTo>
                <a:cubicBezTo>
                  <a:pt x="3134312" y="5602354"/>
                  <a:pt x="3058966" y="5570446"/>
                  <a:pt x="2820152" y="5583891"/>
                </a:cubicBezTo>
                <a:cubicBezTo>
                  <a:pt x="2581338" y="5597336"/>
                  <a:pt x="2358833" y="5578190"/>
                  <a:pt x="2062889" y="5583891"/>
                </a:cubicBezTo>
                <a:cubicBezTo>
                  <a:pt x="1766945" y="5589592"/>
                  <a:pt x="1563180" y="5574520"/>
                  <a:pt x="1410076" y="5583891"/>
                </a:cubicBezTo>
                <a:cubicBezTo>
                  <a:pt x="1256972" y="5593262"/>
                  <a:pt x="1026556" y="5608761"/>
                  <a:pt x="861713" y="5583891"/>
                </a:cubicBezTo>
                <a:cubicBezTo>
                  <a:pt x="696870" y="5559021"/>
                  <a:pt x="402060" y="5578786"/>
                  <a:pt x="0" y="5583891"/>
                </a:cubicBezTo>
                <a:cubicBezTo>
                  <a:pt x="20950" y="5385282"/>
                  <a:pt x="20966" y="5193764"/>
                  <a:pt x="0" y="5053421"/>
                </a:cubicBezTo>
                <a:cubicBezTo>
                  <a:pt x="-20966" y="4913078"/>
                  <a:pt x="16573" y="4750210"/>
                  <a:pt x="0" y="4522952"/>
                </a:cubicBezTo>
                <a:cubicBezTo>
                  <a:pt x="-16573" y="4295694"/>
                  <a:pt x="6698" y="3969756"/>
                  <a:pt x="0" y="3769126"/>
                </a:cubicBezTo>
                <a:cubicBezTo>
                  <a:pt x="-6698" y="3568496"/>
                  <a:pt x="26710" y="3350675"/>
                  <a:pt x="0" y="3182818"/>
                </a:cubicBezTo>
                <a:cubicBezTo>
                  <a:pt x="-26710" y="3014961"/>
                  <a:pt x="8145" y="2560226"/>
                  <a:pt x="0" y="2373154"/>
                </a:cubicBezTo>
                <a:cubicBezTo>
                  <a:pt x="-8145" y="2186082"/>
                  <a:pt x="-13870" y="1924972"/>
                  <a:pt x="0" y="1731006"/>
                </a:cubicBezTo>
                <a:cubicBezTo>
                  <a:pt x="13870" y="1537040"/>
                  <a:pt x="6848" y="1329978"/>
                  <a:pt x="0" y="1200537"/>
                </a:cubicBezTo>
                <a:cubicBezTo>
                  <a:pt x="-6848" y="1071096"/>
                  <a:pt x="31507" y="368995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18000"/>
            </a:schemeClr>
          </a:solidFill>
          <a:ln w="2540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879B4-6652-5311-459C-A593B0C83B59}"/>
              </a:ext>
            </a:extLst>
          </p:cNvPr>
          <p:cNvSpPr/>
          <p:nvPr/>
        </p:nvSpPr>
        <p:spPr>
          <a:xfrm>
            <a:off x="563698" y="1189037"/>
            <a:ext cx="5222504" cy="5583891"/>
          </a:xfrm>
          <a:custGeom>
            <a:avLst/>
            <a:gdLst>
              <a:gd name="connsiteX0" fmla="*/ 0 w 5222504"/>
              <a:gd name="connsiteY0" fmla="*/ 0 h 5583891"/>
              <a:gd name="connsiteX1" fmla="*/ 548363 w 5222504"/>
              <a:gd name="connsiteY1" fmla="*/ 0 h 5583891"/>
              <a:gd name="connsiteX2" fmla="*/ 1201176 w 5222504"/>
              <a:gd name="connsiteY2" fmla="*/ 0 h 5583891"/>
              <a:gd name="connsiteX3" fmla="*/ 1958439 w 5222504"/>
              <a:gd name="connsiteY3" fmla="*/ 0 h 5583891"/>
              <a:gd name="connsiteX4" fmla="*/ 2506802 w 5222504"/>
              <a:gd name="connsiteY4" fmla="*/ 0 h 5583891"/>
              <a:gd name="connsiteX5" fmla="*/ 3211840 w 5222504"/>
              <a:gd name="connsiteY5" fmla="*/ 0 h 5583891"/>
              <a:gd name="connsiteX6" fmla="*/ 3760203 w 5222504"/>
              <a:gd name="connsiteY6" fmla="*/ 0 h 5583891"/>
              <a:gd name="connsiteX7" fmla="*/ 4413016 w 5222504"/>
              <a:gd name="connsiteY7" fmla="*/ 0 h 5583891"/>
              <a:gd name="connsiteX8" fmla="*/ 5222504 w 5222504"/>
              <a:gd name="connsiteY8" fmla="*/ 0 h 5583891"/>
              <a:gd name="connsiteX9" fmla="*/ 5222504 w 5222504"/>
              <a:gd name="connsiteY9" fmla="*/ 530470 h 5583891"/>
              <a:gd name="connsiteX10" fmla="*/ 5222504 w 5222504"/>
              <a:gd name="connsiteY10" fmla="*/ 1340134 h 5583891"/>
              <a:gd name="connsiteX11" fmla="*/ 5222504 w 5222504"/>
              <a:gd name="connsiteY11" fmla="*/ 2038120 h 5583891"/>
              <a:gd name="connsiteX12" fmla="*/ 5222504 w 5222504"/>
              <a:gd name="connsiteY12" fmla="*/ 2847784 h 5583891"/>
              <a:gd name="connsiteX13" fmla="*/ 5222504 w 5222504"/>
              <a:gd name="connsiteY13" fmla="*/ 3601610 h 5583891"/>
              <a:gd name="connsiteX14" fmla="*/ 5222504 w 5222504"/>
              <a:gd name="connsiteY14" fmla="*/ 4243757 h 5583891"/>
              <a:gd name="connsiteX15" fmla="*/ 5222504 w 5222504"/>
              <a:gd name="connsiteY15" fmla="*/ 5583891 h 5583891"/>
              <a:gd name="connsiteX16" fmla="*/ 4674141 w 5222504"/>
              <a:gd name="connsiteY16" fmla="*/ 5583891 h 5583891"/>
              <a:gd name="connsiteX17" fmla="*/ 4021328 w 5222504"/>
              <a:gd name="connsiteY17" fmla="*/ 5583891 h 5583891"/>
              <a:gd name="connsiteX18" fmla="*/ 3264065 w 5222504"/>
              <a:gd name="connsiteY18" fmla="*/ 5583891 h 5583891"/>
              <a:gd name="connsiteX19" fmla="*/ 2506802 w 5222504"/>
              <a:gd name="connsiteY19" fmla="*/ 5583891 h 5583891"/>
              <a:gd name="connsiteX20" fmla="*/ 1801764 w 5222504"/>
              <a:gd name="connsiteY20" fmla="*/ 5583891 h 5583891"/>
              <a:gd name="connsiteX21" fmla="*/ 1096726 w 5222504"/>
              <a:gd name="connsiteY21" fmla="*/ 5583891 h 5583891"/>
              <a:gd name="connsiteX22" fmla="*/ 0 w 5222504"/>
              <a:gd name="connsiteY22" fmla="*/ 5583891 h 5583891"/>
              <a:gd name="connsiteX23" fmla="*/ 0 w 5222504"/>
              <a:gd name="connsiteY23" fmla="*/ 4997582 h 5583891"/>
              <a:gd name="connsiteX24" fmla="*/ 0 w 5222504"/>
              <a:gd name="connsiteY24" fmla="*/ 4299596 h 5583891"/>
              <a:gd name="connsiteX25" fmla="*/ 0 w 5222504"/>
              <a:gd name="connsiteY25" fmla="*/ 3601610 h 5583891"/>
              <a:gd name="connsiteX26" fmla="*/ 0 w 5222504"/>
              <a:gd name="connsiteY26" fmla="*/ 3071140 h 5583891"/>
              <a:gd name="connsiteX27" fmla="*/ 0 w 5222504"/>
              <a:gd name="connsiteY27" fmla="*/ 2317315 h 5583891"/>
              <a:gd name="connsiteX28" fmla="*/ 0 w 5222504"/>
              <a:gd name="connsiteY28" fmla="*/ 1786845 h 5583891"/>
              <a:gd name="connsiteX29" fmla="*/ 0 w 5222504"/>
              <a:gd name="connsiteY29" fmla="*/ 1088859 h 5583891"/>
              <a:gd name="connsiteX30" fmla="*/ 0 w 5222504"/>
              <a:gd name="connsiteY30" fmla="*/ 0 h 55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22504" h="5583891" fill="none" extrusionOk="0">
                <a:moveTo>
                  <a:pt x="0" y="0"/>
                </a:moveTo>
                <a:cubicBezTo>
                  <a:pt x="146451" y="-9835"/>
                  <a:pt x="339385" y="-23652"/>
                  <a:pt x="548363" y="0"/>
                </a:cubicBezTo>
                <a:cubicBezTo>
                  <a:pt x="757341" y="23652"/>
                  <a:pt x="919392" y="26429"/>
                  <a:pt x="1201176" y="0"/>
                </a:cubicBezTo>
                <a:cubicBezTo>
                  <a:pt x="1482960" y="-26429"/>
                  <a:pt x="1620974" y="12674"/>
                  <a:pt x="1958439" y="0"/>
                </a:cubicBezTo>
                <a:cubicBezTo>
                  <a:pt x="2295904" y="-12674"/>
                  <a:pt x="2280408" y="8773"/>
                  <a:pt x="2506802" y="0"/>
                </a:cubicBezTo>
                <a:cubicBezTo>
                  <a:pt x="2733196" y="-8773"/>
                  <a:pt x="2930222" y="22241"/>
                  <a:pt x="3211840" y="0"/>
                </a:cubicBezTo>
                <a:cubicBezTo>
                  <a:pt x="3493458" y="-22241"/>
                  <a:pt x="3505941" y="-22606"/>
                  <a:pt x="3760203" y="0"/>
                </a:cubicBezTo>
                <a:cubicBezTo>
                  <a:pt x="4014465" y="22606"/>
                  <a:pt x="4208978" y="-13720"/>
                  <a:pt x="4413016" y="0"/>
                </a:cubicBezTo>
                <a:cubicBezTo>
                  <a:pt x="4617054" y="13720"/>
                  <a:pt x="4982562" y="-37231"/>
                  <a:pt x="5222504" y="0"/>
                </a:cubicBezTo>
                <a:cubicBezTo>
                  <a:pt x="5196049" y="164268"/>
                  <a:pt x="5237463" y="393523"/>
                  <a:pt x="5222504" y="530470"/>
                </a:cubicBezTo>
                <a:cubicBezTo>
                  <a:pt x="5207546" y="667417"/>
                  <a:pt x="5242619" y="1157173"/>
                  <a:pt x="5222504" y="1340134"/>
                </a:cubicBezTo>
                <a:cubicBezTo>
                  <a:pt x="5202389" y="1523095"/>
                  <a:pt x="5225169" y="1767550"/>
                  <a:pt x="5222504" y="2038120"/>
                </a:cubicBezTo>
                <a:cubicBezTo>
                  <a:pt x="5219839" y="2308690"/>
                  <a:pt x="5215469" y="2483643"/>
                  <a:pt x="5222504" y="2847784"/>
                </a:cubicBezTo>
                <a:cubicBezTo>
                  <a:pt x="5229539" y="3211925"/>
                  <a:pt x="5258474" y="3437768"/>
                  <a:pt x="5222504" y="3601610"/>
                </a:cubicBezTo>
                <a:cubicBezTo>
                  <a:pt x="5186534" y="3765452"/>
                  <a:pt x="5224564" y="4098135"/>
                  <a:pt x="5222504" y="4243757"/>
                </a:cubicBezTo>
                <a:cubicBezTo>
                  <a:pt x="5220444" y="4389379"/>
                  <a:pt x="5193751" y="5018639"/>
                  <a:pt x="5222504" y="5583891"/>
                </a:cubicBezTo>
                <a:cubicBezTo>
                  <a:pt x="4961443" y="5608388"/>
                  <a:pt x="4901899" y="5558513"/>
                  <a:pt x="4674141" y="5583891"/>
                </a:cubicBezTo>
                <a:cubicBezTo>
                  <a:pt x="4446383" y="5609269"/>
                  <a:pt x="4165585" y="5581486"/>
                  <a:pt x="4021328" y="5583891"/>
                </a:cubicBezTo>
                <a:cubicBezTo>
                  <a:pt x="3877071" y="5586296"/>
                  <a:pt x="3524445" y="5578379"/>
                  <a:pt x="3264065" y="5583891"/>
                </a:cubicBezTo>
                <a:cubicBezTo>
                  <a:pt x="3003685" y="5589403"/>
                  <a:pt x="2697012" y="5615234"/>
                  <a:pt x="2506802" y="5583891"/>
                </a:cubicBezTo>
                <a:cubicBezTo>
                  <a:pt x="2316592" y="5552548"/>
                  <a:pt x="2018024" y="5550564"/>
                  <a:pt x="1801764" y="5583891"/>
                </a:cubicBezTo>
                <a:cubicBezTo>
                  <a:pt x="1585504" y="5617218"/>
                  <a:pt x="1274828" y="5572194"/>
                  <a:pt x="1096726" y="5583891"/>
                </a:cubicBezTo>
                <a:cubicBezTo>
                  <a:pt x="918624" y="5595588"/>
                  <a:pt x="228290" y="5606450"/>
                  <a:pt x="0" y="5583891"/>
                </a:cubicBezTo>
                <a:cubicBezTo>
                  <a:pt x="13738" y="5435039"/>
                  <a:pt x="14935" y="5203792"/>
                  <a:pt x="0" y="4997582"/>
                </a:cubicBezTo>
                <a:cubicBezTo>
                  <a:pt x="-14935" y="4791372"/>
                  <a:pt x="-28443" y="4451449"/>
                  <a:pt x="0" y="4299596"/>
                </a:cubicBezTo>
                <a:cubicBezTo>
                  <a:pt x="28443" y="4147743"/>
                  <a:pt x="-15418" y="3823323"/>
                  <a:pt x="0" y="3601610"/>
                </a:cubicBezTo>
                <a:cubicBezTo>
                  <a:pt x="15418" y="3379897"/>
                  <a:pt x="-10600" y="3239878"/>
                  <a:pt x="0" y="3071140"/>
                </a:cubicBezTo>
                <a:cubicBezTo>
                  <a:pt x="10600" y="2902402"/>
                  <a:pt x="-727" y="2684850"/>
                  <a:pt x="0" y="2317315"/>
                </a:cubicBezTo>
                <a:cubicBezTo>
                  <a:pt x="727" y="1949780"/>
                  <a:pt x="-12361" y="2050662"/>
                  <a:pt x="0" y="1786845"/>
                </a:cubicBezTo>
                <a:cubicBezTo>
                  <a:pt x="12361" y="1523028"/>
                  <a:pt x="4790" y="1228822"/>
                  <a:pt x="0" y="1088859"/>
                </a:cubicBezTo>
                <a:cubicBezTo>
                  <a:pt x="-4790" y="948896"/>
                  <a:pt x="50985" y="328020"/>
                  <a:pt x="0" y="0"/>
                </a:cubicBezTo>
                <a:close/>
              </a:path>
              <a:path w="5222504" h="5583891" stroke="0" extrusionOk="0">
                <a:moveTo>
                  <a:pt x="0" y="0"/>
                </a:moveTo>
                <a:cubicBezTo>
                  <a:pt x="140268" y="11325"/>
                  <a:pt x="473077" y="-7478"/>
                  <a:pt x="600588" y="0"/>
                </a:cubicBezTo>
                <a:cubicBezTo>
                  <a:pt x="728099" y="7478"/>
                  <a:pt x="856388" y="11135"/>
                  <a:pt x="1096726" y="0"/>
                </a:cubicBezTo>
                <a:cubicBezTo>
                  <a:pt x="1337064" y="-11135"/>
                  <a:pt x="1679771" y="36803"/>
                  <a:pt x="1853989" y="0"/>
                </a:cubicBezTo>
                <a:cubicBezTo>
                  <a:pt x="2028207" y="-36803"/>
                  <a:pt x="2183761" y="29376"/>
                  <a:pt x="2454577" y="0"/>
                </a:cubicBezTo>
                <a:cubicBezTo>
                  <a:pt x="2725393" y="-29376"/>
                  <a:pt x="2886888" y="-27704"/>
                  <a:pt x="3055165" y="0"/>
                </a:cubicBezTo>
                <a:cubicBezTo>
                  <a:pt x="3223442" y="27704"/>
                  <a:pt x="3581202" y="14296"/>
                  <a:pt x="3812428" y="0"/>
                </a:cubicBezTo>
                <a:cubicBezTo>
                  <a:pt x="4043654" y="-14296"/>
                  <a:pt x="4163337" y="-13611"/>
                  <a:pt x="4360791" y="0"/>
                </a:cubicBezTo>
                <a:cubicBezTo>
                  <a:pt x="4558245" y="13611"/>
                  <a:pt x="4809853" y="9144"/>
                  <a:pt x="5222504" y="0"/>
                </a:cubicBezTo>
                <a:cubicBezTo>
                  <a:pt x="5211129" y="402895"/>
                  <a:pt x="5233465" y="480415"/>
                  <a:pt x="5222504" y="809664"/>
                </a:cubicBezTo>
                <a:cubicBezTo>
                  <a:pt x="5211543" y="1138913"/>
                  <a:pt x="5210591" y="1205786"/>
                  <a:pt x="5222504" y="1395973"/>
                </a:cubicBezTo>
                <a:cubicBezTo>
                  <a:pt x="5234417" y="1586160"/>
                  <a:pt x="5208367" y="1876623"/>
                  <a:pt x="5222504" y="2093959"/>
                </a:cubicBezTo>
                <a:cubicBezTo>
                  <a:pt x="5236641" y="2311295"/>
                  <a:pt x="5222569" y="2556434"/>
                  <a:pt x="5222504" y="2847784"/>
                </a:cubicBezTo>
                <a:cubicBezTo>
                  <a:pt x="5222439" y="3139135"/>
                  <a:pt x="5207519" y="3125583"/>
                  <a:pt x="5222504" y="3378254"/>
                </a:cubicBezTo>
                <a:cubicBezTo>
                  <a:pt x="5237490" y="3630925"/>
                  <a:pt x="5193569" y="3904429"/>
                  <a:pt x="5222504" y="4076240"/>
                </a:cubicBezTo>
                <a:cubicBezTo>
                  <a:pt x="5251439" y="4248051"/>
                  <a:pt x="5223178" y="4598182"/>
                  <a:pt x="5222504" y="4774227"/>
                </a:cubicBezTo>
                <a:cubicBezTo>
                  <a:pt x="5221830" y="4950272"/>
                  <a:pt x="5209913" y="5188901"/>
                  <a:pt x="5222504" y="5583891"/>
                </a:cubicBezTo>
                <a:cubicBezTo>
                  <a:pt x="5027539" y="5584741"/>
                  <a:pt x="4804048" y="5556730"/>
                  <a:pt x="4517466" y="5583891"/>
                </a:cubicBezTo>
                <a:cubicBezTo>
                  <a:pt x="4230884" y="5611052"/>
                  <a:pt x="4159973" y="5600142"/>
                  <a:pt x="3864653" y="5583891"/>
                </a:cubicBezTo>
                <a:cubicBezTo>
                  <a:pt x="3569333" y="5567640"/>
                  <a:pt x="3602718" y="5565428"/>
                  <a:pt x="3368515" y="5583891"/>
                </a:cubicBezTo>
                <a:cubicBezTo>
                  <a:pt x="3134312" y="5602354"/>
                  <a:pt x="3058966" y="5570446"/>
                  <a:pt x="2820152" y="5583891"/>
                </a:cubicBezTo>
                <a:cubicBezTo>
                  <a:pt x="2581338" y="5597336"/>
                  <a:pt x="2358833" y="5578190"/>
                  <a:pt x="2062889" y="5583891"/>
                </a:cubicBezTo>
                <a:cubicBezTo>
                  <a:pt x="1766945" y="5589592"/>
                  <a:pt x="1563180" y="5574520"/>
                  <a:pt x="1410076" y="5583891"/>
                </a:cubicBezTo>
                <a:cubicBezTo>
                  <a:pt x="1256972" y="5593262"/>
                  <a:pt x="1026556" y="5608761"/>
                  <a:pt x="861713" y="5583891"/>
                </a:cubicBezTo>
                <a:cubicBezTo>
                  <a:pt x="696870" y="5559021"/>
                  <a:pt x="402060" y="5578786"/>
                  <a:pt x="0" y="5583891"/>
                </a:cubicBezTo>
                <a:cubicBezTo>
                  <a:pt x="20950" y="5385282"/>
                  <a:pt x="20966" y="5193764"/>
                  <a:pt x="0" y="5053421"/>
                </a:cubicBezTo>
                <a:cubicBezTo>
                  <a:pt x="-20966" y="4913078"/>
                  <a:pt x="16573" y="4750210"/>
                  <a:pt x="0" y="4522952"/>
                </a:cubicBezTo>
                <a:cubicBezTo>
                  <a:pt x="-16573" y="4295694"/>
                  <a:pt x="6698" y="3969756"/>
                  <a:pt x="0" y="3769126"/>
                </a:cubicBezTo>
                <a:cubicBezTo>
                  <a:pt x="-6698" y="3568496"/>
                  <a:pt x="26710" y="3350675"/>
                  <a:pt x="0" y="3182818"/>
                </a:cubicBezTo>
                <a:cubicBezTo>
                  <a:pt x="-26710" y="3014961"/>
                  <a:pt x="8145" y="2560226"/>
                  <a:pt x="0" y="2373154"/>
                </a:cubicBezTo>
                <a:cubicBezTo>
                  <a:pt x="-8145" y="2186082"/>
                  <a:pt x="-13870" y="1924972"/>
                  <a:pt x="0" y="1731006"/>
                </a:cubicBezTo>
                <a:cubicBezTo>
                  <a:pt x="13870" y="1537040"/>
                  <a:pt x="6848" y="1329978"/>
                  <a:pt x="0" y="1200537"/>
                </a:cubicBezTo>
                <a:cubicBezTo>
                  <a:pt x="-6848" y="1071096"/>
                  <a:pt x="31507" y="368995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74581"/>
            </a:schemeClr>
          </a:solidFill>
          <a:ln w="2540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EA6D5-AAC1-6F65-22DE-FF05E194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1C9E6FAD-96EB-BDD9-18D6-0FEA798D9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3" y="1269987"/>
            <a:ext cx="3633936" cy="2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Line chart&#10;&#10;Description automatically generated">
            <a:extLst>
              <a:ext uri="{FF2B5EF4-FFF2-40B4-BE49-F238E27FC236}">
                <a16:creationId xmlns:a16="http://schemas.microsoft.com/office/drawing/2014/main" id="{E59EF886-7317-5229-5125-2338CA3C7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3" y="4172437"/>
            <a:ext cx="3451249" cy="260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6924D1-30A8-A11B-2C40-596F93276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13" y="1269987"/>
            <a:ext cx="3579481" cy="285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95A6983-2B84-C255-C089-3D82089EBC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458" y="4128943"/>
            <a:ext cx="3579481" cy="260049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D15E63-33F5-77DC-4739-8A531DA52651}"/>
              </a:ext>
            </a:extLst>
          </p:cNvPr>
          <p:cNvSpPr txBox="1"/>
          <p:nvPr/>
        </p:nvSpPr>
        <p:spPr>
          <a:xfrm>
            <a:off x="806568" y="3759611"/>
            <a:ext cx="91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DA9D8-9651-84BC-7C77-555C6C03FD2E}"/>
              </a:ext>
            </a:extLst>
          </p:cNvPr>
          <p:cNvSpPr txBox="1"/>
          <p:nvPr/>
        </p:nvSpPr>
        <p:spPr>
          <a:xfrm>
            <a:off x="6396356" y="3563561"/>
            <a:ext cx="138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3BA55B-6BD2-CAEE-EB4B-D7B78D99F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9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23"/>
    </mc:Choice>
    <mc:Fallback>
      <p:transition spd="slow" advTm="63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0F21-8101-5381-953E-CA311C47B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633071"/>
            <a:ext cx="5341832" cy="924266"/>
          </a:xfrm>
        </p:spPr>
        <p:txBody>
          <a:bodyPr anchor="b">
            <a:normAutofit/>
          </a:bodyPr>
          <a:lstStyle/>
          <a:p>
            <a:r>
              <a:rPr lang="en-US" sz="4800" dirty="0"/>
              <a:t>Conclusion</a:t>
            </a:r>
          </a:p>
        </p:txBody>
      </p:sp>
      <p:pic>
        <p:nvPicPr>
          <p:cNvPr id="6" name="Picture 5" descr="Angled shot of pen on a graph">
            <a:extLst>
              <a:ext uri="{FF2B5EF4-FFF2-40B4-BE49-F238E27FC236}">
                <a16:creationId xmlns:a16="http://schemas.microsoft.com/office/drawing/2014/main" id="{452FBC14-852C-DBDD-8538-CC5A86F4E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464" b="-1"/>
          <a:stretch/>
        </p:blipFill>
        <p:spPr>
          <a:xfrm>
            <a:off x="20" y="10"/>
            <a:ext cx="5486380" cy="6857990"/>
          </a:xfrm>
          <a:prstGeom prst="rect">
            <a:avLst/>
          </a:prstGeom>
          <a:noFill/>
        </p:spPr>
      </p:pic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45255C91-1003-AA22-C800-FE0F78E99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191908"/>
              </p:ext>
            </p:extLst>
          </p:nvPr>
        </p:nvGraphicFramePr>
        <p:xfrm>
          <a:off x="5656457" y="1977062"/>
          <a:ext cx="6220918" cy="3743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D977C8-D2E6-289D-AD2A-350B584A9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6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52"/>
    </mc:Choice>
    <mc:Fallback>
      <p:transition spd="slow" advTm="33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1" descr="hand clapping">
            <a:extLst>
              <a:ext uri="{FF2B5EF4-FFF2-40B4-BE49-F238E27FC236}">
                <a16:creationId xmlns:a16="http://schemas.microsoft.com/office/drawing/2014/main" id="{B6675AF2-17ED-E735-4082-F200E46CBF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000" y="0"/>
            <a:ext cx="9167411" cy="637135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C6F50-0FCE-2716-8911-33A52BED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345673-AA1D-E640-F556-E89728CED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605A095-3451-31BB-D7CB-9F1DB4414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5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6"/>
    </mc:Choice>
    <mc:Fallback>
      <p:transition spd="slow" advTm="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80E57A0-A4B2-1048-6EE8-C561D0005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205467"/>
              </p:ext>
            </p:extLst>
          </p:nvPr>
        </p:nvGraphicFramePr>
        <p:xfrm>
          <a:off x="4182254" y="824456"/>
          <a:ext cx="7555043" cy="5291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AE79FDC-A9B1-EDC0-3153-B2DF16FE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0" y="824454"/>
            <a:ext cx="3874957" cy="5291529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2E0669-304D-1E4D-E628-61A504AE3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64890" y="2034915"/>
            <a:ext cx="3874957" cy="3991124"/>
          </a:xfrm>
          <a:prstGeom prst="rect">
            <a:avLst/>
          </a:prstGeom>
          <a:noFill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958253E-A335-34F4-9026-D2F38C1C6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1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50"/>
    </mc:Choice>
    <mc:Fallback>
      <p:transition spd="slow" advTm="61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D16B136-B974-BF0C-057D-F46F0C74A3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342478"/>
              </p:ext>
            </p:extLst>
          </p:nvPr>
        </p:nvGraphicFramePr>
        <p:xfrm>
          <a:off x="4092315" y="989350"/>
          <a:ext cx="7684958" cy="5126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CCF42F-163D-2BD3-4DDB-EC9ADDA0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27" y="908117"/>
            <a:ext cx="3782520" cy="884238"/>
          </a:xfrm>
        </p:spPr>
        <p:txBody>
          <a:bodyPr anchor="t">
            <a:normAutofit/>
          </a:bodyPr>
          <a:lstStyle/>
          <a:p>
            <a:r>
              <a:rPr lang="en-US" dirty="0"/>
              <a:t>Business Problem</a:t>
            </a:r>
          </a:p>
        </p:txBody>
      </p:sp>
      <p:pic>
        <p:nvPicPr>
          <p:cNvPr id="6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C964D4D-A348-60B5-F3D2-0CA4647E06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119922" y="1964740"/>
            <a:ext cx="4212237" cy="41050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BEEDF1-8EEE-A5B5-1874-692ACA0DF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5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62"/>
    </mc:Choice>
    <mc:Fallback>
      <p:transition spd="slow" advTm="45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D96326D-CC80-0E58-C90E-08EBBDA1A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5036" r="14964"/>
          <a:stretch/>
        </p:blipFill>
        <p:spPr>
          <a:xfrm>
            <a:off x="20" y="10"/>
            <a:ext cx="4544919" cy="6857990"/>
          </a:xfrm>
          <a:prstGeom prst="parallelogram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7B990-89F9-9C24-55FD-93CD0335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655" y="642928"/>
            <a:ext cx="4623509" cy="886070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Approach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30DEB8E-50AD-31E0-AA12-B4C26CF20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288224"/>
              </p:ext>
            </p:extLst>
          </p:nvPr>
        </p:nvGraphicFramePr>
        <p:xfrm>
          <a:off x="4691489" y="2921434"/>
          <a:ext cx="7068997" cy="455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2" name="Oval 31">
            <a:extLst>
              <a:ext uri="{FF2B5EF4-FFF2-40B4-BE49-F238E27FC236}">
                <a16:creationId xmlns:a16="http://schemas.microsoft.com/office/drawing/2014/main" id="{2B03F600-5135-B192-1726-681FCFC7F731}"/>
              </a:ext>
            </a:extLst>
          </p:cNvPr>
          <p:cNvSpPr/>
          <p:nvPr/>
        </p:nvSpPr>
        <p:spPr>
          <a:xfrm>
            <a:off x="6729844" y="2646135"/>
            <a:ext cx="1049435" cy="10940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8D585-DD83-F7E8-BACF-EF3235BBC5DE}"/>
              </a:ext>
            </a:extLst>
          </p:cNvPr>
          <p:cNvSpPr/>
          <p:nvPr/>
        </p:nvSpPr>
        <p:spPr>
          <a:xfrm>
            <a:off x="8516477" y="2625626"/>
            <a:ext cx="1049435" cy="10940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96096-002E-E544-30C9-37603DE2EDBA}"/>
              </a:ext>
            </a:extLst>
          </p:cNvPr>
          <p:cNvSpPr/>
          <p:nvPr/>
        </p:nvSpPr>
        <p:spPr>
          <a:xfrm>
            <a:off x="10259686" y="2642264"/>
            <a:ext cx="1049435" cy="10940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23B34DD-2CA6-EDDD-F1C8-85BE75D9F363}"/>
              </a:ext>
            </a:extLst>
          </p:cNvPr>
          <p:cNvSpPr/>
          <p:nvPr/>
        </p:nvSpPr>
        <p:spPr>
          <a:xfrm>
            <a:off x="4938766" y="2642264"/>
            <a:ext cx="1049435" cy="10940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40" name="Freeform: Shape 22" descr="timeline ">
            <a:extLst>
              <a:ext uri="{FF2B5EF4-FFF2-40B4-BE49-F238E27FC236}">
                <a16:creationId xmlns:a16="http://schemas.microsoft.com/office/drawing/2014/main" id="{EBABAFC0-4F4B-AC45-0C54-B485D8D2563F}"/>
              </a:ext>
            </a:extLst>
          </p:cNvPr>
          <p:cNvSpPr/>
          <p:nvPr/>
        </p:nvSpPr>
        <p:spPr>
          <a:xfrm flipH="1" flipV="1">
            <a:off x="4576999" y="2188563"/>
            <a:ext cx="7126866" cy="1903752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58000">
                <a:srgbClr val="00B0F0"/>
              </a:gs>
              <a:gs pos="43000">
                <a:schemeClr val="tx1">
                  <a:lumMod val="50000"/>
                  <a:lumOff val="50000"/>
                </a:schemeClr>
              </a:gs>
              <a:gs pos="13000">
                <a:schemeClr val="accent4">
                  <a:lumMod val="60000"/>
                  <a:lumOff val="4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42" name="Oval 41" descr="timeline endpoints">
            <a:extLst>
              <a:ext uri="{FF2B5EF4-FFF2-40B4-BE49-F238E27FC236}">
                <a16:creationId xmlns:a16="http://schemas.microsoft.com/office/drawing/2014/main" id="{789F76D5-1C5D-E6AC-A4C8-E46B74517431}"/>
              </a:ext>
            </a:extLst>
          </p:cNvPr>
          <p:cNvSpPr/>
          <p:nvPr/>
        </p:nvSpPr>
        <p:spPr>
          <a:xfrm>
            <a:off x="4494283" y="2984933"/>
            <a:ext cx="197206" cy="205587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 descr="timeline endpoints">
            <a:extLst>
              <a:ext uri="{FF2B5EF4-FFF2-40B4-BE49-F238E27FC236}">
                <a16:creationId xmlns:a16="http://schemas.microsoft.com/office/drawing/2014/main" id="{974F90D6-A655-103E-5CE0-57B7C88FD9E7}"/>
              </a:ext>
            </a:extLst>
          </p:cNvPr>
          <p:cNvSpPr/>
          <p:nvPr/>
        </p:nvSpPr>
        <p:spPr>
          <a:xfrm>
            <a:off x="11563280" y="3087726"/>
            <a:ext cx="197206" cy="205587"/>
          </a:xfrm>
          <a:prstGeom prst="ellipse">
            <a:avLst/>
          </a:prstGeom>
          <a:solidFill>
            <a:srgbClr val="20A472"/>
          </a:solidFill>
          <a:ln w="76200">
            <a:solidFill>
              <a:srgbClr val="20A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A47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AF09A4-D1AB-2126-8622-A2D2CEBED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3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29"/>
    </mc:Choice>
    <mc:Fallback>
      <p:transition spd="slow" advTm="34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48CF5921-BC2B-C543-D477-F38A6F24F2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r="10784"/>
          <a:stretch/>
        </p:blipFill>
        <p:spPr>
          <a:xfrm>
            <a:off x="0" y="0"/>
            <a:ext cx="4346575" cy="685799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83221-E637-15FC-E7D6-69556B704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060" y="881860"/>
            <a:ext cx="7375160" cy="536410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dirty="0">
                <a:effectLst/>
              </a:rPr>
              <a:t>The dataset provided is the Sentiment140 Dataset which consists of </a:t>
            </a:r>
            <a:r>
              <a:rPr lang="en-US" sz="1800" b="1" dirty="0">
                <a:effectLst/>
              </a:rPr>
              <a:t>1,600,000 </a:t>
            </a:r>
            <a:r>
              <a:rPr lang="en-US" sz="1800" dirty="0">
                <a:effectLst/>
              </a:rPr>
              <a:t>tweets that have been extracted using the Twitter API. The various columns present in the dataset are: </a:t>
            </a:r>
            <a:endParaRPr lang="en-US" sz="1800" dirty="0"/>
          </a:p>
          <a:p>
            <a:pPr lvl="1">
              <a:lnSpc>
                <a:spcPct val="140000"/>
              </a:lnSpc>
            </a:pPr>
            <a:r>
              <a:rPr lang="en-US" sz="1600" b="1" dirty="0">
                <a:effectLst/>
              </a:rPr>
              <a:t>target: </a:t>
            </a:r>
            <a:r>
              <a:rPr lang="en-US" sz="1600" dirty="0">
                <a:effectLst/>
              </a:rPr>
              <a:t>the polarity of the tweet (positive or negative) </a:t>
            </a:r>
          </a:p>
          <a:p>
            <a:pPr lvl="1">
              <a:lnSpc>
                <a:spcPct val="140000"/>
              </a:lnSpc>
            </a:pPr>
            <a:r>
              <a:rPr lang="en-US" sz="1600" b="1" dirty="0">
                <a:effectLst/>
              </a:rPr>
              <a:t>ids: </a:t>
            </a:r>
            <a:r>
              <a:rPr lang="en-US" sz="1600" dirty="0">
                <a:effectLst/>
              </a:rPr>
              <a:t>Unique id of the tweet </a:t>
            </a:r>
          </a:p>
          <a:p>
            <a:pPr lvl="1">
              <a:lnSpc>
                <a:spcPct val="140000"/>
              </a:lnSpc>
            </a:pPr>
            <a:r>
              <a:rPr lang="en-US" sz="1600" b="1" dirty="0">
                <a:effectLst/>
              </a:rPr>
              <a:t>date: </a:t>
            </a:r>
            <a:r>
              <a:rPr lang="en-US" sz="1600" dirty="0">
                <a:effectLst/>
              </a:rPr>
              <a:t>the date of the tweet </a:t>
            </a:r>
          </a:p>
          <a:p>
            <a:pPr lvl="1">
              <a:lnSpc>
                <a:spcPct val="140000"/>
              </a:lnSpc>
            </a:pPr>
            <a:r>
              <a:rPr lang="en-US" sz="1600" b="1" dirty="0">
                <a:effectLst/>
              </a:rPr>
              <a:t>flag: </a:t>
            </a:r>
            <a:r>
              <a:rPr lang="en-US" sz="1600" dirty="0">
                <a:effectLst/>
              </a:rPr>
              <a:t>It refers to the query. If no such query </a:t>
            </a:r>
            <a:r>
              <a:rPr lang="en-US" sz="1600" dirty="0" err="1">
                <a:effectLst/>
              </a:rPr>
              <a:t>exist’s</a:t>
            </a:r>
            <a:r>
              <a:rPr lang="en-US" sz="1600" dirty="0">
                <a:effectLst/>
              </a:rPr>
              <a:t> then it is NO QUERY. </a:t>
            </a:r>
          </a:p>
          <a:p>
            <a:pPr lvl="1">
              <a:lnSpc>
                <a:spcPct val="140000"/>
              </a:lnSpc>
            </a:pPr>
            <a:r>
              <a:rPr lang="en-US" sz="1600" b="1" dirty="0">
                <a:effectLst/>
              </a:rPr>
              <a:t>user: </a:t>
            </a:r>
            <a:r>
              <a:rPr lang="en-US" sz="1600" dirty="0">
                <a:effectLst/>
              </a:rPr>
              <a:t>It refers to the name of the user that tweeted </a:t>
            </a:r>
          </a:p>
          <a:p>
            <a:pPr lvl="1">
              <a:lnSpc>
                <a:spcPct val="140000"/>
              </a:lnSpc>
            </a:pPr>
            <a:r>
              <a:rPr lang="en-US" sz="1600" b="1" dirty="0">
                <a:effectLst/>
              </a:rPr>
              <a:t>text: </a:t>
            </a:r>
            <a:r>
              <a:rPr lang="en-US" sz="1600" dirty="0">
                <a:effectLst/>
              </a:rPr>
              <a:t>It refers to the text of the tweet </a:t>
            </a:r>
          </a:p>
          <a:p>
            <a:pPr>
              <a:lnSpc>
                <a:spcPct val="140000"/>
              </a:lnSpc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E8942-4E0F-3DE6-0E22-BBA01466A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2" y="881860"/>
            <a:ext cx="3182912" cy="8842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Collection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DD5512-493D-E33F-299D-0E77BF6EEA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56"/>
    </mc:Choice>
    <mc:Fallback>
      <p:transition spd="slow" advTm="45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pencils and books">
            <a:extLst>
              <a:ext uri="{FF2B5EF4-FFF2-40B4-BE49-F238E27FC236}">
                <a16:creationId xmlns:a16="http://schemas.microsoft.com/office/drawing/2014/main" id="{96E812BC-8E6F-8527-3DC5-8CC36B92E0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98" r="4448" b="2"/>
          <a:stretch/>
        </p:blipFill>
        <p:spPr>
          <a:xfrm>
            <a:off x="20" y="10"/>
            <a:ext cx="6095980" cy="6857990"/>
          </a:xfrm>
          <a:prstGeom prst="parallelogram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15293-AD07-470C-0910-34B4A34F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642927"/>
            <a:ext cx="5638800" cy="1022587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Data Cleansing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C290B06-6F1A-E54C-3600-35BDE3ECA9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898997"/>
              </p:ext>
            </p:extLst>
          </p:nvPr>
        </p:nvGraphicFramePr>
        <p:xfrm>
          <a:off x="5819159" y="2078875"/>
          <a:ext cx="6095979" cy="3798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CBC221-30C2-A183-A71E-89FC59179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7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08"/>
    </mc:Choice>
    <mc:Fallback>
      <p:transition spd="slow" advTm="51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5293-AD07-470C-0910-34B4A34F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</p:spPr>
        <p:txBody>
          <a:bodyPr anchor="ctr">
            <a:normAutofit/>
          </a:bodyPr>
          <a:lstStyle/>
          <a:p>
            <a:r>
              <a:rPr lang="en-US" dirty="0"/>
              <a:t>Data Classification</a:t>
            </a:r>
          </a:p>
        </p:txBody>
      </p:sp>
      <p:pic>
        <p:nvPicPr>
          <p:cNvPr id="7" name="Picture 6" descr="alt text">
            <a:extLst>
              <a:ext uri="{FF2B5EF4-FFF2-40B4-BE49-F238E27FC236}">
                <a16:creationId xmlns:a16="http://schemas.microsoft.com/office/drawing/2014/main" id="{6BF429FD-A950-BF3C-B814-B5EEFB4946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99" y="2822486"/>
            <a:ext cx="9240480" cy="35253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197B0-7261-1FAA-FC13-0652BFA85053}"/>
              </a:ext>
            </a:extLst>
          </p:cNvPr>
          <p:cNvSpPr txBox="1"/>
          <p:nvPr/>
        </p:nvSpPr>
        <p:spPr>
          <a:xfrm>
            <a:off x="432198" y="1356043"/>
            <a:ext cx="1116528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effectLst/>
                <a:latin typeface="HelveticaNeue" panose="02000503000000020004" pitchFamily="2" charset="0"/>
              </a:rPr>
              <a:t>"Tokenization" : </a:t>
            </a:r>
            <a:r>
              <a:rPr lang="en-US" sz="1600" dirty="0">
                <a:latin typeface="HelveticaNeue" panose="02000503000000020004" pitchFamily="2" charset="0"/>
              </a:rPr>
              <a:t>A</a:t>
            </a:r>
            <a:r>
              <a:rPr lang="en-US" sz="1600" dirty="0">
                <a:effectLst/>
                <a:latin typeface="HelveticaNeue" panose="02000503000000020004" pitchFamily="2" charset="0"/>
              </a:rPr>
              <a:t> method of splitting a sentence into smaller units called "tokens" to remove unnecessary elements. 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effectLst/>
                <a:latin typeface="HelveticaNeue" panose="02000503000000020004" pitchFamily="2" charset="0"/>
              </a:rPr>
              <a:t>"Lemmatization". This is a process of returning words to their "base" form.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B55253-3762-E491-7C9A-42002AE27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9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26"/>
    </mc:Choice>
    <mc:Fallback>
      <p:transition spd="slow" advTm="67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2045-4D90-369F-FD3F-FD8D7631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Classification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B2B421-9F71-C6F7-200B-FD3FCB7C14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1238870"/>
              </p:ext>
            </p:extLst>
          </p:nvPr>
        </p:nvGraphicFramePr>
        <p:xfrm>
          <a:off x="1034322" y="1383910"/>
          <a:ext cx="10268262" cy="518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180932-DDFA-85D9-8E36-98797B10D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1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02"/>
    </mc:Choice>
    <mc:Fallback>
      <p:transition spd="slow" advTm="69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A6D5-AAC1-6F65-22DE-FF05E194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Classification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6C3CD20F-34E6-8884-57B9-3B80B1B40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99" y="1705013"/>
            <a:ext cx="4091335" cy="330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CE96E55-9362-7786-6305-99C131AC2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43" y="1709621"/>
            <a:ext cx="4091335" cy="3299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9EC15-852E-8363-B09F-9AFC8694F739}"/>
              </a:ext>
            </a:extLst>
          </p:cNvPr>
          <p:cNvSpPr txBox="1"/>
          <p:nvPr/>
        </p:nvSpPr>
        <p:spPr>
          <a:xfrm>
            <a:off x="1551476" y="5252684"/>
            <a:ext cx="3707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472C4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Negative Sentiment Word Cloud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DCC43-B9EB-2A89-412C-1A0F478DCE35}"/>
              </a:ext>
            </a:extLst>
          </p:cNvPr>
          <p:cNvSpPr txBox="1"/>
          <p:nvPr/>
        </p:nvSpPr>
        <p:spPr>
          <a:xfrm>
            <a:off x="7090170" y="5252684"/>
            <a:ext cx="3707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472C4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Positive Sentiment Word Cloud 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093057-F439-DA3B-BDF8-82F62E49728B}"/>
              </a:ext>
            </a:extLst>
          </p:cNvPr>
          <p:cNvCxnSpPr>
            <a:cxnSpLocks/>
          </p:cNvCxnSpPr>
          <p:nvPr/>
        </p:nvCxnSpPr>
        <p:spPr>
          <a:xfrm>
            <a:off x="6056020" y="1705013"/>
            <a:ext cx="0" cy="4036218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1017E1-1C14-095F-1017-34BD0FB86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4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7"/>
    </mc:Choice>
    <mc:Fallback>
      <p:transition spd="slow" advTm="2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Timeline_WAC_LH - v2" id="{C490F22C-BCE6-4049-96E9-DC11EF4DCC46}" vid="{AA5619E9-B2EB-4B47-8E48-7B1F4A347B9C}"/>
    </a:ext>
  </a:extLst>
</a:theme>
</file>

<file path=ppt/theme/theme2.xml><?xml version="1.0" encoding="utf-8"?>
<a:theme xmlns:a="http://schemas.openxmlformats.org/drawingml/2006/main" name="tf55661986_win32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tf16411242_win32</Template>
  <TotalTime>3061</TotalTime>
  <Words>626</Words>
  <Application>Microsoft Macintosh PowerPoint</Application>
  <PresentationFormat>Widescreen</PresentationFormat>
  <Paragraphs>60</Paragraphs>
  <Slides>12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Avenir Next LT Pro Light</vt:lpstr>
      <vt:lpstr>Calibri</vt:lpstr>
      <vt:lpstr>Calibri Light</vt:lpstr>
      <vt:lpstr>Helvetica Neue</vt:lpstr>
      <vt:lpstr>HelveticaNeue</vt:lpstr>
      <vt:lpstr>Speak Pro</vt:lpstr>
      <vt:lpstr>Times New Roman</vt:lpstr>
      <vt:lpstr>Wingdings</vt:lpstr>
      <vt:lpstr>Wingdings 2</vt:lpstr>
      <vt:lpstr>2_Office Theme</vt:lpstr>
      <vt:lpstr>tf55661986_win32</vt:lpstr>
      <vt:lpstr>Sentiment Analysis</vt:lpstr>
      <vt:lpstr>Introduction</vt:lpstr>
      <vt:lpstr>Business Problem</vt:lpstr>
      <vt:lpstr>Approach</vt:lpstr>
      <vt:lpstr>Data Collection</vt:lpstr>
      <vt:lpstr>Data Cleansing</vt:lpstr>
      <vt:lpstr>Data Classification</vt:lpstr>
      <vt:lpstr>Data Classification</vt:lpstr>
      <vt:lpstr>Data Classification</vt:lpstr>
      <vt:lpstr>Data Analysis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Abhijit Mandal</dc:creator>
  <cp:lastModifiedBy>Abhijit Mandal</cp:lastModifiedBy>
  <cp:revision>49</cp:revision>
  <dcterms:created xsi:type="dcterms:W3CDTF">2022-05-02T07:49:00Z</dcterms:created>
  <dcterms:modified xsi:type="dcterms:W3CDTF">2022-05-07T21:39:32Z</dcterms:modified>
</cp:coreProperties>
</file>